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aa4c6039904c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3aede771104351"/>
  </p:sldMasterIdLst>
  <p:sldIdLst>
    <p:sldId xmlns:r="http://schemas.openxmlformats.org/officeDocument/2006/relationships" id="256" r:id="R4eaaa4bc3d7f423b"/>
    <p:sldId xmlns:r="http://schemas.openxmlformats.org/officeDocument/2006/relationships" id="257" r:id="R664d6ffa0ca943a3"/>
    <p:sldId xmlns:r="http://schemas.openxmlformats.org/officeDocument/2006/relationships" id="258" r:id="R6c097577f28e4f5e"/>
    <p:sldId xmlns:r="http://schemas.openxmlformats.org/officeDocument/2006/relationships" id="259" r:id="R2adab1461087405c"/>
    <p:sldId xmlns:r="http://schemas.openxmlformats.org/officeDocument/2006/relationships" id="260" r:id="R520956464b57419a"/>
    <p:sldId xmlns:r="http://schemas.openxmlformats.org/officeDocument/2006/relationships" id="261" r:id="R477366c1e3804f13"/>
    <p:sldId xmlns:r="http://schemas.openxmlformats.org/officeDocument/2006/relationships" id="262" r:id="R44120eef73924a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3aede771104351" /><Relationship Type="http://schemas.openxmlformats.org/officeDocument/2006/relationships/slide" Target="/ppt/slides/slide1.xml" Id="R4eaaa4bc3d7f423b" /><Relationship Type="http://schemas.openxmlformats.org/officeDocument/2006/relationships/slide" Target="/ppt/slides/slide2.xml" Id="R664d6ffa0ca943a3" /><Relationship Type="http://schemas.openxmlformats.org/officeDocument/2006/relationships/slide" Target="/ppt/slides/slide3.xml" Id="R6c097577f28e4f5e" /><Relationship Type="http://schemas.openxmlformats.org/officeDocument/2006/relationships/slide" Target="/ppt/slides/slide4.xml" Id="R2adab1461087405c" /><Relationship Type="http://schemas.openxmlformats.org/officeDocument/2006/relationships/slide" Target="/ppt/slides/slide5.xml" Id="R520956464b57419a" /><Relationship Type="http://schemas.openxmlformats.org/officeDocument/2006/relationships/slide" Target="/ppt/slides/slide6.xml" Id="R477366c1e3804f13" /><Relationship Type="http://schemas.openxmlformats.org/officeDocument/2006/relationships/slide" Target="/ppt/slides/slide7.xml" Id="R44120eef73924a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fbed6e981c46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875de22b74a08" /><Relationship Type="http://schemas.openxmlformats.org/officeDocument/2006/relationships/theme" Target="/ppt/slideMasters/theme/theme1.xml" Id="Rdcb124646d364e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4875de22b74a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0b4ede2a14b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e998b981a49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94ed519364c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6ab3aec9f43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96a3dda1741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a00d8606b4a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b7814582846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SELLANRAA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SELLANRAA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SELAND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Reidar Seland, Riset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827 631 272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