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5f8e6d051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73c5640f64a93"/>
  </p:sldMasterIdLst>
  <p:sldIdLst>
    <p:sldId xmlns:r="http://schemas.openxmlformats.org/officeDocument/2006/relationships" id="256" r:id="R9cc271cae254426f"/>
    <p:sldId xmlns:r="http://schemas.openxmlformats.org/officeDocument/2006/relationships" id="257" r:id="R00c529f0f8944b61"/>
    <p:sldId xmlns:r="http://schemas.openxmlformats.org/officeDocument/2006/relationships" id="258" r:id="Rd0c5d506eb4f4f7c"/>
    <p:sldId xmlns:r="http://schemas.openxmlformats.org/officeDocument/2006/relationships" id="259" r:id="R06c2b74559bb4540"/>
    <p:sldId xmlns:r="http://schemas.openxmlformats.org/officeDocument/2006/relationships" id="260" r:id="R5806bc0175ca475c"/>
    <p:sldId xmlns:r="http://schemas.openxmlformats.org/officeDocument/2006/relationships" id="261" r:id="Rdb8096285b0c4cfd"/>
    <p:sldId xmlns:r="http://schemas.openxmlformats.org/officeDocument/2006/relationships" id="262" r:id="R9c2ccf08d6f0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73c5640f64a93" /><Relationship Type="http://schemas.openxmlformats.org/officeDocument/2006/relationships/slide" Target="/ppt/slides/slide1.xml" Id="R9cc271cae254426f" /><Relationship Type="http://schemas.openxmlformats.org/officeDocument/2006/relationships/slide" Target="/ppt/slides/slide2.xml" Id="R00c529f0f8944b61" /><Relationship Type="http://schemas.openxmlformats.org/officeDocument/2006/relationships/slide" Target="/ppt/slides/slide3.xml" Id="Rd0c5d506eb4f4f7c" /><Relationship Type="http://schemas.openxmlformats.org/officeDocument/2006/relationships/slide" Target="/ppt/slides/slide4.xml" Id="R06c2b74559bb4540" /><Relationship Type="http://schemas.openxmlformats.org/officeDocument/2006/relationships/slide" Target="/ppt/slides/slide5.xml" Id="R5806bc0175ca475c" /><Relationship Type="http://schemas.openxmlformats.org/officeDocument/2006/relationships/slide" Target="/ppt/slides/slide6.xml" Id="Rdb8096285b0c4cfd" /><Relationship Type="http://schemas.openxmlformats.org/officeDocument/2006/relationships/slide" Target="/ppt/slides/slide7.xml" Id="R9c2ccf08d6f0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191649d76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73e8763d46da" /><Relationship Type="http://schemas.openxmlformats.org/officeDocument/2006/relationships/theme" Target="/ppt/slideMasters/theme/theme1.xml" Id="Rd71b4dd4dc28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173e8763d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e37e2e9d7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82ebd080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12c7afb96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5825bc7d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06b14c54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a3c9c3f4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5a6582c03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2 164 055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WESTIN WETLESEN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Frikk Hoven, Mellemveien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827 762 342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