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0b34bf87ec44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ece3f574bf408c"/>
  </p:sldMasterIdLst>
  <p:sldIdLst>
    <p:sldId xmlns:r="http://schemas.openxmlformats.org/officeDocument/2006/relationships" id="256" r:id="R026d8b59103e43f5"/>
    <p:sldId xmlns:r="http://schemas.openxmlformats.org/officeDocument/2006/relationships" id="257" r:id="R36043557066a49f2"/>
    <p:sldId xmlns:r="http://schemas.openxmlformats.org/officeDocument/2006/relationships" id="258" r:id="R6dc59de5514144d1"/>
    <p:sldId xmlns:r="http://schemas.openxmlformats.org/officeDocument/2006/relationships" id="259" r:id="R14aa4735d05441cd"/>
    <p:sldId xmlns:r="http://schemas.openxmlformats.org/officeDocument/2006/relationships" id="260" r:id="R46f0cdaafa5b42bb"/>
    <p:sldId xmlns:r="http://schemas.openxmlformats.org/officeDocument/2006/relationships" id="261" r:id="R6d5fd1935a654d20"/>
    <p:sldId xmlns:r="http://schemas.openxmlformats.org/officeDocument/2006/relationships" id="262" r:id="Rb79f74434c2349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ce3f574bf408c" /><Relationship Type="http://schemas.openxmlformats.org/officeDocument/2006/relationships/slide" Target="/ppt/slides/slide1.xml" Id="R026d8b59103e43f5" /><Relationship Type="http://schemas.openxmlformats.org/officeDocument/2006/relationships/slide" Target="/ppt/slides/slide2.xml" Id="R36043557066a49f2" /><Relationship Type="http://schemas.openxmlformats.org/officeDocument/2006/relationships/slide" Target="/ppt/slides/slide3.xml" Id="R6dc59de5514144d1" /><Relationship Type="http://schemas.openxmlformats.org/officeDocument/2006/relationships/slide" Target="/ppt/slides/slide4.xml" Id="R14aa4735d05441cd" /><Relationship Type="http://schemas.openxmlformats.org/officeDocument/2006/relationships/slide" Target="/ppt/slides/slide5.xml" Id="R46f0cdaafa5b42bb" /><Relationship Type="http://schemas.openxmlformats.org/officeDocument/2006/relationships/slide" Target="/ppt/slides/slide6.xml" Id="R6d5fd1935a654d20" /><Relationship Type="http://schemas.openxmlformats.org/officeDocument/2006/relationships/slide" Target="/ppt/slides/slide7.xml" Id="Rb79f74434c2349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744ae88d3041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248b39a3a4521" /><Relationship Type="http://schemas.openxmlformats.org/officeDocument/2006/relationships/theme" Target="/ppt/slideMasters/theme/theme1.xml" Id="Rf7e4544d98644e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9248b39a3a45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cd8e26595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87b640d3f40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6880983b143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d882f6a624d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465dce72b4a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af00ef3a943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cf92ea3724e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 EGGEN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EGGEN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2 649 534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2 688 155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MARTINE EGGEN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Klokkarhaugvegen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7656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827 944 912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 EGGEN HOLDING AS</a:t>
            </a:r>
          </a:p>
        </p:txBody>
      </p:sp>
    </p:spTree>
  </p:cSld>
  <p:clrMapOvr>
    <a:masterClrMapping xmlns:a="http://schemas.openxmlformats.org/drawingml/2006/main"/>
  </p:clrMapOvr>
</p:sld>
</file>