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fdb98ea03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58fb1e60c4dd8"/>
  </p:sldMasterIdLst>
  <p:sldIdLst>
    <p:sldId xmlns:r="http://schemas.openxmlformats.org/officeDocument/2006/relationships" id="256" r:id="R9fdf991df6704d8d"/>
    <p:sldId xmlns:r="http://schemas.openxmlformats.org/officeDocument/2006/relationships" id="257" r:id="Raf8bdec704564fb9"/>
    <p:sldId xmlns:r="http://schemas.openxmlformats.org/officeDocument/2006/relationships" id="258" r:id="Ra31ed8fb4cba4f96"/>
    <p:sldId xmlns:r="http://schemas.openxmlformats.org/officeDocument/2006/relationships" id="259" r:id="R95ea87590b0d49fd"/>
    <p:sldId xmlns:r="http://schemas.openxmlformats.org/officeDocument/2006/relationships" id="260" r:id="R2f02c71442e84e1f"/>
    <p:sldId xmlns:r="http://schemas.openxmlformats.org/officeDocument/2006/relationships" id="261" r:id="R96a737da22c54b52"/>
    <p:sldId xmlns:r="http://schemas.openxmlformats.org/officeDocument/2006/relationships" id="262" r:id="R2864f40d7920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58fb1e60c4dd8" /><Relationship Type="http://schemas.openxmlformats.org/officeDocument/2006/relationships/slide" Target="/ppt/slides/slide1.xml" Id="R9fdf991df6704d8d" /><Relationship Type="http://schemas.openxmlformats.org/officeDocument/2006/relationships/slide" Target="/ppt/slides/slide2.xml" Id="Raf8bdec704564fb9" /><Relationship Type="http://schemas.openxmlformats.org/officeDocument/2006/relationships/slide" Target="/ppt/slides/slide3.xml" Id="Ra31ed8fb4cba4f96" /><Relationship Type="http://schemas.openxmlformats.org/officeDocument/2006/relationships/slide" Target="/ppt/slides/slide4.xml" Id="R95ea87590b0d49fd" /><Relationship Type="http://schemas.openxmlformats.org/officeDocument/2006/relationships/slide" Target="/ppt/slides/slide5.xml" Id="R2f02c71442e84e1f" /><Relationship Type="http://schemas.openxmlformats.org/officeDocument/2006/relationships/slide" Target="/ppt/slides/slide6.xml" Id="R96a737da22c54b52" /><Relationship Type="http://schemas.openxmlformats.org/officeDocument/2006/relationships/slide" Target="/ppt/slides/slide7.xml" Id="R2864f40d7920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e7a6829fc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d33cca8d417d" /><Relationship Type="http://schemas.openxmlformats.org/officeDocument/2006/relationships/theme" Target="/ppt/slideMasters/theme/theme1.xml" Id="R79f6650948e4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5d33cca8d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a135a22a1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b65fe162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f87ca44eb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6d8c094a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ec14330b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1d7fcbc7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6611477940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OUTSOURCING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OUTSOURCING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24 349 683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12 615 006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MAZARS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Mazars AS, 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828 044 702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OUTSOURCING AS</a:t>
            </a:r>
          </a:p>
        </p:txBody>
      </p:sp>
    </p:spTree>
  </p:cSld>
  <p:clrMapOvr>
    <a:masterClrMapping xmlns:a="http://schemas.openxmlformats.org/drawingml/2006/main"/>
  </p:clrMapOvr>
</p:sld>
</file>