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bf36fd7e5441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f197073d7e4e7c"/>
  </p:sldMasterIdLst>
  <p:sldIdLst>
    <p:sldId xmlns:r="http://schemas.openxmlformats.org/officeDocument/2006/relationships" id="256" r:id="R88b813aca72c439d"/>
    <p:sldId xmlns:r="http://schemas.openxmlformats.org/officeDocument/2006/relationships" id="257" r:id="R8c9725bd59714840"/>
    <p:sldId xmlns:r="http://schemas.openxmlformats.org/officeDocument/2006/relationships" id="258" r:id="R6cf36de8621f40c9"/>
    <p:sldId xmlns:r="http://schemas.openxmlformats.org/officeDocument/2006/relationships" id="259" r:id="R4a8d7b74515f4724"/>
    <p:sldId xmlns:r="http://schemas.openxmlformats.org/officeDocument/2006/relationships" id="260" r:id="Rdf5ec67b5a5f43d9"/>
    <p:sldId xmlns:r="http://schemas.openxmlformats.org/officeDocument/2006/relationships" id="261" r:id="R09869271546e4e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197073d7e4e7c" /><Relationship Type="http://schemas.openxmlformats.org/officeDocument/2006/relationships/slide" Target="/ppt/slides/slide1.xml" Id="R88b813aca72c439d" /><Relationship Type="http://schemas.openxmlformats.org/officeDocument/2006/relationships/slide" Target="/ppt/slides/slide2.xml" Id="R8c9725bd59714840" /><Relationship Type="http://schemas.openxmlformats.org/officeDocument/2006/relationships/slide" Target="/ppt/slides/slide3.xml" Id="R6cf36de8621f40c9" /><Relationship Type="http://schemas.openxmlformats.org/officeDocument/2006/relationships/slide" Target="/ppt/slides/slide4.xml" Id="R4a8d7b74515f4724" /><Relationship Type="http://schemas.openxmlformats.org/officeDocument/2006/relationships/slide" Target="/ppt/slides/slide5.xml" Id="Rdf5ec67b5a5f43d9" /><Relationship Type="http://schemas.openxmlformats.org/officeDocument/2006/relationships/slide" Target="/ppt/slides/slide6.xml" Id="R09869271546e4e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07538e4f3f4e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ff12d70204984" /><Relationship Type="http://schemas.openxmlformats.org/officeDocument/2006/relationships/theme" Target="/ppt/slideMasters/theme/theme1.xml" Id="R24c53636661f40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bff12d702049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7996dbd274b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6d7fd3e3147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c31a2f8dc43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c45470f4a47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946ad05474e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89bdec6e84c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NOAM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2 962 929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82 144 986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84 580 588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Malme, Remmemsvegen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828 249 142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