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c45d77e81549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507782d6624e48"/>
  </p:sldMasterIdLst>
  <p:sldIdLst>
    <p:sldId xmlns:r="http://schemas.openxmlformats.org/officeDocument/2006/relationships" id="256" r:id="R83a8e2ddd7c54e5c"/>
    <p:sldId xmlns:r="http://schemas.openxmlformats.org/officeDocument/2006/relationships" id="257" r:id="R09cb55cd65e14b13"/>
    <p:sldId xmlns:r="http://schemas.openxmlformats.org/officeDocument/2006/relationships" id="258" r:id="R3b7928eb77a84576"/>
    <p:sldId xmlns:r="http://schemas.openxmlformats.org/officeDocument/2006/relationships" id="259" r:id="R6280911c7f704ea1"/>
    <p:sldId xmlns:r="http://schemas.openxmlformats.org/officeDocument/2006/relationships" id="260" r:id="R98abd0a03afd401f"/>
    <p:sldId xmlns:r="http://schemas.openxmlformats.org/officeDocument/2006/relationships" id="261" r:id="Re25f594a7b734d41"/>
    <p:sldId xmlns:r="http://schemas.openxmlformats.org/officeDocument/2006/relationships" id="262" r:id="R16f7bf42b87643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507782d6624e48" /><Relationship Type="http://schemas.openxmlformats.org/officeDocument/2006/relationships/slide" Target="/ppt/slides/slide1.xml" Id="R83a8e2ddd7c54e5c" /><Relationship Type="http://schemas.openxmlformats.org/officeDocument/2006/relationships/slide" Target="/ppt/slides/slide2.xml" Id="R09cb55cd65e14b13" /><Relationship Type="http://schemas.openxmlformats.org/officeDocument/2006/relationships/slide" Target="/ppt/slides/slide3.xml" Id="R3b7928eb77a84576" /><Relationship Type="http://schemas.openxmlformats.org/officeDocument/2006/relationships/slide" Target="/ppt/slides/slide4.xml" Id="R6280911c7f704ea1" /><Relationship Type="http://schemas.openxmlformats.org/officeDocument/2006/relationships/slide" Target="/ppt/slides/slide5.xml" Id="R98abd0a03afd401f" /><Relationship Type="http://schemas.openxmlformats.org/officeDocument/2006/relationships/slide" Target="/ppt/slides/slide6.xml" Id="Re25f594a7b734d41" /><Relationship Type="http://schemas.openxmlformats.org/officeDocument/2006/relationships/slide" Target="/ppt/slides/slide7.xml" Id="R16f7bf42b87643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76034532454d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cfc1d42b549dc" /><Relationship Type="http://schemas.openxmlformats.org/officeDocument/2006/relationships/theme" Target="/ppt/slideMasters/theme/theme1.xml" Id="R41f3f5368ea147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0cfc1d42b549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f93ba9b984f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b9911d81c49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433bf1fdf48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25234948742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45329aadd46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89e4a8f4c4a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49fd40dc54c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REITEN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6 475 205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69 819 385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70 115 594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BOTNEN INGUNN M ULSTEIN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Osnesbakken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828 250 892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