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280fd2d43d48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b202a4d15540f6"/>
  </p:sldMasterIdLst>
  <p:sldIdLst>
    <p:sldId xmlns:r="http://schemas.openxmlformats.org/officeDocument/2006/relationships" id="256" r:id="Rffd1909705584e8d"/>
    <p:sldId xmlns:r="http://schemas.openxmlformats.org/officeDocument/2006/relationships" id="257" r:id="Raa728a5df37949e1"/>
    <p:sldId xmlns:r="http://schemas.openxmlformats.org/officeDocument/2006/relationships" id="258" r:id="R3d6db7865b8b4161"/>
    <p:sldId xmlns:r="http://schemas.openxmlformats.org/officeDocument/2006/relationships" id="259" r:id="R321d233df92a407e"/>
    <p:sldId xmlns:r="http://schemas.openxmlformats.org/officeDocument/2006/relationships" id="260" r:id="Rd5d93f31512c4a9f"/>
    <p:sldId xmlns:r="http://schemas.openxmlformats.org/officeDocument/2006/relationships" id="261" r:id="Rcc8a72a333324f51"/>
    <p:sldId xmlns:r="http://schemas.openxmlformats.org/officeDocument/2006/relationships" id="262" r:id="R7bd678c3356340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b202a4d15540f6" /><Relationship Type="http://schemas.openxmlformats.org/officeDocument/2006/relationships/slide" Target="/ppt/slides/slide1.xml" Id="Rffd1909705584e8d" /><Relationship Type="http://schemas.openxmlformats.org/officeDocument/2006/relationships/slide" Target="/ppt/slides/slide2.xml" Id="Raa728a5df37949e1" /><Relationship Type="http://schemas.openxmlformats.org/officeDocument/2006/relationships/slide" Target="/ppt/slides/slide3.xml" Id="R3d6db7865b8b4161" /><Relationship Type="http://schemas.openxmlformats.org/officeDocument/2006/relationships/slide" Target="/ppt/slides/slide4.xml" Id="R321d233df92a407e" /><Relationship Type="http://schemas.openxmlformats.org/officeDocument/2006/relationships/slide" Target="/ppt/slides/slide5.xml" Id="Rd5d93f31512c4a9f" /><Relationship Type="http://schemas.openxmlformats.org/officeDocument/2006/relationships/slide" Target="/ppt/slides/slide6.xml" Id="Rcc8a72a333324f51" /><Relationship Type="http://schemas.openxmlformats.org/officeDocument/2006/relationships/slide" Target="/ppt/slides/slide7.xml" Id="R7bd678c3356340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b2101e839c4a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f012b0830490c" /><Relationship Type="http://schemas.openxmlformats.org/officeDocument/2006/relationships/theme" Target="/ppt/slideMasters/theme/theme1.xml" Id="R2090e3a9bd7b49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9f012b083049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29478d17541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fd6c5b6cc49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d13a5092240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e3290527149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68f5d6ffa4b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3f39417ac45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b7cd292bd40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MIMAR BORGSTEIN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MIMAR BORGSTEIN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4 471 899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64 254 318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66 626 139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Stålhaugen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828 250 922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BORGSTEIN AS</a:t>
            </a:r>
          </a:p>
        </p:txBody>
      </p:sp>
    </p:spTree>
  </p:cSld>
  <p:clrMapOvr>
    <a:masterClrMapping xmlns:a="http://schemas.openxmlformats.org/drawingml/2006/main"/>
  </p:clrMapOvr>
</p:sld>
</file>