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1090f093d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14408f1ea4c5f"/>
  </p:sldMasterIdLst>
  <p:sldIdLst>
    <p:sldId xmlns:r="http://schemas.openxmlformats.org/officeDocument/2006/relationships" id="256" r:id="R1321aef376854241"/>
    <p:sldId xmlns:r="http://schemas.openxmlformats.org/officeDocument/2006/relationships" id="257" r:id="R506f093c79444660"/>
    <p:sldId xmlns:r="http://schemas.openxmlformats.org/officeDocument/2006/relationships" id="258" r:id="R761e7dde6fdd4f7c"/>
    <p:sldId xmlns:r="http://schemas.openxmlformats.org/officeDocument/2006/relationships" id="259" r:id="R8347315edd994301"/>
    <p:sldId xmlns:r="http://schemas.openxmlformats.org/officeDocument/2006/relationships" id="260" r:id="Rbf4fa63b7fd84905"/>
    <p:sldId xmlns:r="http://schemas.openxmlformats.org/officeDocument/2006/relationships" id="261" r:id="R927b8b5a1413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14408f1ea4c5f" /><Relationship Type="http://schemas.openxmlformats.org/officeDocument/2006/relationships/slide" Target="/ppt/slides/slide1.xml" Id="R1321aef376854241" /><Relationship Type="http://schemas.openxmlformats.org/officeDocument/2006/relationships/slide" Target="/ppt/slides/slide2.xml" Id="R506f093c79444660" /><Relationship Type="http://schemas.openxmlformats.org/officeDocument/2006/relationships/slide" Target="/ppt/slides/slide3.xml" Id="R761e7dde6fdd4f7c" /><Relationship Type="http://schemas.openxmlformats.org/officeDocument/2006/relationships/slide" Target="/ppt/slides/slide4.xml" Id="R8347315edd994301" /><Relationship Type="http://schemas.openxmlformats.org/officeDocument/2006/relationships/slide" Target="/ppt/slides/slide5.xml" Id="Rbf4fa63b7fd84905" /><Relationship Type="http://schemas.openxmlformats.org/officeDocument/2006/relationships/slide" Target="/ppt/slides/slide6.xml" Id="R927b8b5a1413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bf5727f97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a5eb4894456a" /><Relationship Type="http://schemas.openxmlformats.org/officeDocument/2006/relationships/theme" Target="/ppt/slideMasters/theme/theme1.xml" Id="Rf8e2991ed190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ca5eb4894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7540801fc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19cecd4c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14f38c3a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f05d6f158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a4285cf1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d2443948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