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12d23446e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d850b2bb043e9"/>
  </p:sldMasterIdLst>
  <p:sldIdLst>
    <p:sldId xmlns:r="http://schemas.openxmlformats.org/officeDocument/2006/relationships" id="256" r:id="Ra94af5095ce74259"/>
    <p:sldId xmlns:r="http://schemas.openxmlformats.org/officeDocument/2006/relationships" id="257" r:id="R3bdccfbb5b224026"/>
    <p:sldId xmlns:r="http://schemas.openxmlformats.org/officeDocument/2006/relationships" id="258" r:id="R537a3fd877234ed7"/>
    <p:sldId xmlns:r="http://schemas.openxmlformats.org/officeDocument/2006/relationships" id="259" r:id="R65e96155e1ec4bb4"/>
    <p:sldId xmlns:r="http://schemas.openxmlformats.org/officeDocument/2006/relationships" id="260" r:id="Rccea433b783a4298"/>
    <p:sldId xmlns:r="http://schemas.openxmlformats.org/officeDocument/2006/relationships" id="261" r:id="R2578abc36e5f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d850b2bb043e9" /><Relationship Type="http://schemas.openxmlformats.org/officeDocument/2006/relationships/slide" Target="/ppt/slides/slide1.xml" Id="Ra94af5095ce74259" /><Relationship Type="http://schemas.openxmlformats.org/officeDocument/2006/relationships/slide" Target="/ppt/slides/slide2.xml" Id="R3bdccfbb5b224026" /><Relationship Type="http://schemas.openxmlformats.org/officeDocument/2006/relationships/slide" Target="/ppt/slides/slide3.xml" Id="R537a3fd877234ed7" /><Relationship Type="http://schemas.openxmlformats.org/officeDocument/2006/relationships/slide" Target="/ppt/slides/slide4.xml" Id="R65e96155e1ec4bb4" /><Relationship Type="http://schemas.openxmlformats.org/officeDocument/2006/relationships/slide" Target="/ppt/slides/slide5.xml" Id="Rccea433b783a4298" /><Relationship Type="http://schemas.openxmlformats.org/officeDocument/2006/relationships/slide" Target="/ppt/slides/slide6.xml" Id="R2578abc36e5f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535895074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25cc0f2934f0a" /><Relationship Type="http://schemas.openxmlformats.org/officeDocument/2006/relationships/theme" Target="/ppt/slideMasters/theme/theme1.xml" Id="Rc20c0d08521e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25cc0f293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d9357d97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48e47810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59b067155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2f30aa7f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69acc3e6c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4970ebd2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SELSKAPNORGE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Yasin Karagül, Havnegata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yasin-q@hotmail.com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828 294 962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