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cf343d4d2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a70c0e44448c7"/>
  </p:sldMasterIdLst>
  <p:sldIdLst>
    <p:sldId xmlns:r="http://schemas.openxmlformats.org/officeDocument/2006/relationships" id="256" r:id="Rcc853a46f05c4ab1"/>
    <p:sldId xmlns:r="http://schemas.openxmlformats.org/officeDocument/2006/relationships" id="257" r:id="R57c97be559a645ba"/>
    <p:sldId xmlns:r="http://schemas.openxmlformats.org/officeDocument/2006/relationships" id="258" r:id="R9847f54882ae4311"/>
    <p:sldId xmlns:r="http://schemas.openxmlformats.org/officeDocument/2006/relationships" id="259" r:id="R3d1d21dbc29b489b"/>
    <p:sldId xmlns:r="http://schemas.openxmlformats.org/officeDocument/2006/relationships" id="260" r:id="R11f64681a8284f9c"/>
    <p:sldId xmlns:r="http://schemas.openxmlformats.org/officeDocument/2006/relationships" id="261" r:id="R112674b5566742ef"/>
    <p:sldId xmlns:r="http://schemas.openxmlformats.org/officeDocument/2006/relationships" id="262" r:id="Ra8faa474c060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a70c0e44448c7" /><Relationship Type="http://schemas.openxmlformats.org/officeDocument/2006/relationships/slide" Target="/ppt/slides/slide1.xml" Id="Rcc853a46f05c4ab1" /><Relationship Type="http://schemas.openxmlformats.org/officeDocument/2006/relationships/slide" Target="/ppt/slides/slide2.xml" Id="R57c97be559a645ba" /><Relationship Type="http://schemas.openxmlformats.org/officeDocument/2006/relationships/slide" Target="/ppt/slides/slide3.xml" Id="R9847f54882ae4311" /><Relationship Type="http://schemas.openxmlformats.org/officeDocument/2006/relationships/slide" Target="/ppt/slides/slide4.xml" Id="R3d1d21dbc29b489b" /><Relationship Type="http://schemas.openxmlformats.org/officeDocument/2006/relationships/slide" Target="/ppt/slides/slide5.xml" Id="R11f64681a8284f9c" /><Relationship Type="http://schemas.openxmlformats.org/officeDocument/2006/relationships/slide" Target="/ppt/slides/slide6.xml" Id="R112674b5566742ef" /><Relationship Type="http://schemas.openxmlformats.org/officeDocument/2006/relationships/slide" Target="/ppt/slides/slide7.xml" Id="Ra8faa474c060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50b4c9851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12bfa1cbb4b42" /><Relationship Type="http://schemas.openxmlformats.org/officeDocument/2006/relationships/theme" Target="/ppt/slideMasters/theme/theme1.xml" Id="R1a026e2ff5bf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12bfa1cbb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92920159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d024d8cf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8c7f9e0b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6ae1322d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8933b33f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63e104044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21dcbc4b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SELSKAPNORGE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SELSKAPNORGE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277 469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 KARAGÜL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Yasin Karagül, Havnegata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yasin-q@hotmail.com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828 294 962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