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3f09d2ed8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820fcc9204aca"/>
  </p:sldMasterIdLst>
  <p:sldIdLst>
    <p:sldId xmlns:r="http://schemas.openxmlformats.org/officeDocument/2006/relationships" id="256" r:id="R51b01c8367d14bde"/>
    <p:sldId xmlns:r="http://schemas.openxmlformats.org/officeDocument/2006/relationships" id="257" r:id="R7984e1b5fc6e4299"/>
    <p:sldId xmlns:r="http://schemas.openxmlformats.org/officeDocument/2006/relationships" id="258" r:id="Ra9163c0301f34a31"/>
    <p:sldId xmlns:r="http://schemas.openxmlformats.org/officeDocument/2006/relationships" id="259" r:id="R65fe9dba49fa4b06"/>
    <p:sldId xmlns:r="http://schemas.openxmlformats.org/officeDocument/2006/relationships" id="260" r:id="R501e87f90faf4d12"/>
    <p:sldId xmlns:r="http://schemas.openxmlformats.org/officeDocument/2006/relationships" id="261" r:id="Re539537cb7b4417f"/>
    <p:sldId xmlns:r="http://schemas.openxmlformats.org/officeDocument/2006/relationships" id="262" r:id="R6076ff6c982f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820fcc9204aca" /><Relationship Type="http://schemas.openxmlformats.org/officeDocument/2006/relationships/slide" Target="/ppt/slides/slide1.xml" Id="R51b01c8367d14bde" /><Relationship Type="http://schemas.openxmlformats.org/officeDocument/2006/relationships/slide" Target="/ppt/slides/slide2.xml" Id="R7984e1b5fc6e4299" /><Relationship Type="http://schemas.openxmlformats.org/officeDocument/2006/relationships/slide" Target="/ppt/slides/slide3.xml" Id="Ra9163c0301f34a31" /><Relationship Type="http://schemas.openxmlformats.org/officeDocument/2006/relationships/slide" Target="/ppt/slides/slide4.xml" Id="R65fe9dba49fa4b06" /><Relationship Type="http://schemas.openxmlformats.org/officeDocument/2006/relationships/slide" Target="/ppt/slides/slide5.xml" Id="R501e87f90faf4d12" /><Relationship Type="http://schemas.openxmlformats.org/officeDocument/2006/relationships/slide" Target="/ppt/slides/slide6.xml" Id="Re539537cb7b4417f" /><Relationship Type="http://schemas.openxmlformats.org/officeDocument/2006/relationships/slide" Target="/ppt/slides/slide7.xml" Id="R6076ff6c982f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80acee226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a06823e754600" /><Relationship Type="http://schemas.openxmlformats.org/officeDocument/2006/relationships/theme" Target="/ppt/slideMasters/theme/theme1.xml" Id="R5402ce044739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a06823e75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dbe6c6f22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ebab0db27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c1f87addf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738d5fce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8168dc49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b49a2979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6167b701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CLEANVALLEY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CLEANVALLEY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16 121 372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17 254 398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RENDAL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828 300 652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CLEANVALLEY AS</a:t>
            </a:r>
          </a:p>
        </p:txBody>
      </p:sp>
    </p:spTree>
  </p:cSld>
  <p:clrMapOvr>
    <a:masterClrMapping xmlns:a="http://schemas.openxmlformats.org/drawingml/2006/main"/>
  </p:clrMapOvr>
</p:sld>
</file>