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f28c86454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2ca3978474cc2"/>
  </p:sldMasterIdLst>
  <p:sldIdLst>
    <p:sldId xmlns:r="http://schemas.openxmlformats.org/officeDocument/2006/relationships" id="256" r:id="R95f5a62dbdb14581"/>
    <p:sldId xmlns:r="http://schemas.openxmlformats.org/officeDocument/2006/relationships" id="257" r:id="R8abfffdc73244b99"/>
    <p:sldId xmlns:r="http://schemas.openxmlformats.org/officeDocument/2006/relationships" id="258" r:id="Rc587658463e247ed"/>
    <p:sldId xmlns:r="http://schemas.openxmlformats.org/officeDocument/2006/relationships" id="259" r:id="R3e33adacd85c4a6a"/>
    <p:sldId xmlns:r="http://schemas.openxmlformats.org/officeDocument/2006/relationships" id="260" r:id="Rd33abb3b3c864142"/>
    <p:sldId xmlns:r="http://schemas.openxmlformats.org/officeDocument/2006/relationships" id="261" r:id="Re9f1b7b62cf44c44"/>
    <p:sldId xmlns:r="http://schemas.openxmlformats.org/officeDocument/2006/relationships" id="262" r:id="Rcd3f691f0b28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2ca3978474cc2" /><Relationship Type="http://schemas.openxmlformats.org/officeDocument/2006/relationships/slide" Target="/ppt/slides/slide1.xml" Id="R95f5a62dbdb14581" /><Relationship Type="http://schemas.openxmlformats.org/officeDocument/2006/relationships/slide" Target="/ppt/slides/slide2.xml" Id="R8abfffdc73244b99" /><Relationship Type="http://schemas.openxmlformats.org/officeDocument/2006/relationships/slide" Target="/ppt/slides/slide3.xml" Id="Rc587658463e247ed" /><Relationship Type="http://schemas.openxmlformats.org/officeDocument/2006/relationships/slide" Target="/ppt/slides/slide4.xml" Id="R3e33adacd85c4a6a" /><Relationship Type="http://schemas.openxmlformats.org/officeDocument/2006/relationships/slide" Target="/ppt/slides/slide5.xml" Id="Rd33abb3b3c864142" /><Relationship Type="http://schemas.openxmlformats.org/officeDocument/2006/relationships/slide" Target="/ppt/slides/slide6.xml" Id="Re9f1b7b62cf44c44" /><Relationship Type="http://schemas.openxmlformats.org/officeDocument/2006/relationships/slide" Target="/ppt/slides/slide7.xml" Id="Rcd3f691f0b28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2f21003dd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2dc0f708452c" /><Relationship Type="http://schemas.openxmlformats.org/officeDocument/2006/relationships/theme" Target="/ppt/slideMasters/theme/theme1.xml" Id="Rba8d3fde1c05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62dc0f708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b8a89acd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12f795b53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381f685c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da0adcff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8dd76a21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505e269f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4eb7dfb4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