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4632134cc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c5571eea84af1"/>
  </p:sldMasterIdLst>
  <p:sldIdLst>
    <p:sldId xmlns:r="http://schemas.openxmlformats.org/officeDocument/2006/relationships" id="256" r:id="R59d04e3cb46e4d40"/>
    <p:sldId xmlns:r="http://schemas.openxmlformats.org/officeDocument/2006/relationships" id="257" r:id="R302b9faa7c7942a9"/>
    <p:sldId xmlns:r="http://schemas.openxmlformats.org/officeDocument/2006/relationships" id="258" r:id="R8a0cf748e72141c7"/>
    <p:sldId xmlns:r="http://schemas.openxmlformats.org/officeDocument/2006/relationships" id="259" r:id="R7685cb637ed842c8"/>
    <p:sldId xmlns:r="http://schemas.openxmlformats.org/officeDocument/2006/relationships" id="260" r:id="R2cb78e6d218c48ea"/>
    <p:sldId xmlns:r="http://schemas.openxmlformats.org/officeDocument/2006/relationships" id="261" r:id="R19ec0b76d41d48ce"/>
    <p:sldId xmlns:r="http://schemas.openxmlformats.org/officeDocument/2006/relationships" id="262" r:id="R25d13adb6f10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c5571eea84af1" /><Relationship Type="http://schemas.openxmlformats.org/officeDocument/2006/relationships/slide" Target="/ppt/slides/slide1.xml" Id="R59d04e3cb46e4d40" /><Relationship Type="http://schemas.openxmlformats.org/officeDocument/2006/relationships/slide" Target="/ppt/slides/slide2.xml" Id="R302b9faa7c7942a9" /><Relationship Type="http://schemas.openxmlformats.org/officeDocument/2006/relationships/slide" Target="/ppt/slides/slide3.xml" Id="R8a0cf748e72141c7" /><Relationship Type="http://schemas.openxmlformats.org/officeDocument/2006/relationships/slide" Target="/ppt/slides/slide4.xml" Id="R7685cb637ed842c8" /><Relationship Type="http://schemas.openxmlformats.org/officeDocument/2006/relationships/slide" Target="/ppt/slides/slide5.xml" Id="R2cb78e6d218c48ea" /><Relationship Type="http://schemas.openxmlformats.org/officeDocument/2006/relationships/slide" Target="/ppt/slides/slide6.xml" Id="R19ec0b76d41d48ce" /><Relationship Type="http://schemas.openxmlformats.org/officeDocument/2006/relationships/slide" Target="/ppt/slides/slide7.xml" Id="R25d13adb6f10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a1d7c869d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b4283a7a34146" /><Relationship Type="http://schemas.openxmlformats.org/officeDocument/2006/relationships/theme" Target="/ppt/slideMasters/theme/theme1.xml" Id="R83c905be6038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b4283a7a3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8f168622e45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84273aed144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8c3785904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f7cccd79d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49cf355144c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c0091810d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a2beaffd7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385 813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1 166 738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5 144 838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 NORDHEIM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Andvikveien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mikal@andvika.com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828 352 482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 AS</a:t>
            </a:r>
          </a:p>
        </p:txBody>
      </p:sp>
    </p:spTree>
  </p:cSld>
  <p:clrMapOvr>
    <a:masterClrMapping xmlns:a="http://schemas.openxmlformats.org/drawingml/2006/main"/>
  </p:clrMapOvr>
</p:sld>
</file>