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45466e08244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4f20bf223e4195"/>
  </p:sldMasterIdLst>
  <p:sldIdLst>
    <p:sldId xmlns:r="http://schemas.openxmlformats.org/officeDocument/2006/relationships" id="256" r:id="R9a8b521355244e50"/>
    <p:sldId xmlns:r="http://schemas.openxmlformats.org/officeDocument/2006/relationships" id="257" r:id="R74fd645b5d834f93"/>
    <p:sldId xmlns:r="http://schemas.openxmlformats.org/officeDocument/2006/relationships" id="258" r:id="R38c7851e41ea4ba2"/>
    <p:sldId xmlns:r="http://schemas.openxmlformats.org/officeDocument/2006/relationships" id="259" r:id="Rd1efd5d438e14712"/>
    <p:sldId xmlns:r="http://schemas.openxmlformats.org/officeDocument/2006/relationships" id="260" r:id="Rb7fc5c046d2e42e1"/>
    <p:sldId xmlns:r="http://schemas.openxmlformats.org/officeDocument/2006/relationships" id="261" r:id="Re4f3d35bb9544a8f"/>
    <p:sldId xmlns:r="http://schemas.openxmlformats.org/officeDocument/2006/relationships" id="262" r:id="Re6f78f38b1004d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f20bf223e4195" /><Relationship Type="http://schemas.openxmlformats.org/officeDocument/2006/relationships/slide" Target="/ppt/slides/slide1.xml" Id="R9a8b521355244e50" /><Relationship Type="http://schemas.openxmlformats.org/officeDocument/2006/relationships/slide" Target="/ppt/slides/slide2.xml" Id="R74fd645b5d834f93" /><Relationship Type="http://schemas.openxmlformats.org/officeDocument/2006/relationships/slide" Target="/ppt/slides/slide3.xml" Id="R38c7851e41ea4ba2" /><Relationship Type="http://schemas.openxmlformats.org/officeDocument/2006/relationships/slide" Target="/ppt/slides/slide4.xml" Id="Rd1efd5d438e14712" /><Relationship Type="http://schemas.openxmlformats.org/officeDocument/2006/relationships/slide" Target="/ppt/slides/slide5.xml" Id="Rb7fc5c046d2e42e1" /><Relationship Type="http://schemas.openxmlformats.org/officeDocument/2006/relationships/slide" Target="/ppt/slides/slide6.xml" Id="Re4f3d35bb9544a8f" /><Relationship Type="http://schemas.openxmlformats.org/officeDocument/2006/relationships/slide" Target="/ppt/slides/slide7.xml" Id="Re6f78f38b1004d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1e60379e04a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0bef51adf4bff" /><Relationship Type="http://schemas.openxmlformats.org/officeDocument/2006/relationships/theme" Target="/ppt/slideMasters/theme/theme1.xml" Id="R829c0ef2447c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60bef51adf4b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554b6af8e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c7eabb308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85d6bf14442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c7463bb84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ef4c47fc7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496575100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8a516da3b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6 496 556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260 921 543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317 902 171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828 421 182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