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bd89b56ac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cc096a7e240b6"/>
  </p:sldMasterIdLst>
  <p:sldIdLst>
    <p:sldId xmlns:r="http://schemas.openxmlformats.org/officeDocument/2006/relationships" id="256" r:id="R3bf4a41e79ad4f1a"/>
    <p:sldId xmlns:r="http://schemas.openxmlformats.org/officeDocument/2006/relationships" id="257" r:id="Rcef47e8e8d554a55"/>
    <p:sldId xmlns:r="http://schemas.openxmlformats.org/officeDocument/2006/relationships" id="258" r:id="Re5a78653a3bc4712"/>
    <p:sldId xmlns:r="http://schemas.openxmlformats.org/officeDocument/2006/relationships" id="259" r:id="Rc27689c46fa543df"/>
    <p:sldId xmlns:r="http://schemas.openxmlformats.org/officeDocument/2006/relationships" id="260" r:id="R210ecd7828e14c8d"/>
    <p:sldId xmlns:r="http://schemas.openxmlformats.org/officeDocument/2006/relationships" id="261" r:id="Rbf2500abc02b4453"/>
    <p:sldId xmlns:r="http://schemas.openxmlformats.org/officeDocument/2006/relationships" id="262" r:id="Rbd80424bb961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cc096a7e240b6" /><Relationship Type="http://schemas.openxmlformats.org/officeDocument/2006/relationships/slide" Target="/ppt/slides/slide1.xml" Id="R3bf4a41e79ad4f1a" /><Relationship Type="http://schemas.openxmlformats.org/officeDocument/2006/relationships/slide" Target="/ppt/slides/slide2.xml" Id="Rcef47e8e8d554a55" /><Relationship Type="http://schemas.openxmlformats.org/officeDocument/2006/relationships/slide" Target="/ppt/slides/slide3.xml" Id="Re5a78653a3bc4712" /><Relationship Type="http://schemas.openxmlformats.org/officeDocument/2006/relationships/slide" Target="/ppt/slides/slide4.xml" Id="Rc27689c46fa543df" /><Relationship Type="http://schemas.openxmlformats.org/officeDocument/2006/relationships/slide" Target="/ppt/slides/slide5.xml" Id="R210ecd7828e14c8d" /><Relationship Type="http://schemas.openxmlformats.org/officeDocument/2006/relationships/slide" Target="/ppt/slides/slide6.xml" Id="Rbf2500abc02b4453" /><Relationship Type="http://schemas.openxmlformats.org/officeDocument/2006/relationships/slide" Target="/ppt/slides/slide7.xml" Id="Rbd80424bb961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848c84c9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3e9c90044e24" /><Relationship Type="http://schemas.openxmlformats.org/officeDocument/2006/relationships/theme" Target="/ppt/slideMasters/theme/theme1.xml" Id="R33a7a69c5b6c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33e9c9004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6345fb7b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8bada156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1d0f6aa4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fc315d75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3ceba7ab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eb477a2e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9642f8e7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327 779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HELLUND-ANGERER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Holms vei 19D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828 430 432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