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a4f9c46b0f44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d92051a79c47c0"/>
  </p:sldMasterIdLst>
  <p:sldIdLst>
    <p:sldId xmlns:r="http://schemas.openxmlformats.org/officeDocument/2006/relationships" id="256" r:id="R1190deba677e48ca"/>
    <p:sldId xmlns:r="http://schemas.openxmlformats.org/officeDocument/2006/relationships" id="257" r:id="R9c2a5e238c8b4f9d"/>
    <p:sldId xmlns:r="http://schemas.openxmlformats.org/officeDocument/2006/relationships" id="258" r:id="R1cb7b610fb3945c8"/>
    <p:sldId xmlns:r="http://schemas.openxmlformats.org/officeDocument/2006/relationships" id="259" r:id="R57ce15466ea0452c"/>
    <p:sldId xmlns:r="http://schemas.openxmlformats.org/officeDocument/2006/relationships" id="260" r:id="R7d8e4a85f9044af7"/>
    <p:sldId xmlns:r="http://schemas.openxmlformats.org/officeDocument/2006/relationships" id="261" r:id="R794bb30565b841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92051a79c47c0" /><Relationship Type="http://schemas.openxmlformats.org/officeDocument/2006/relationships/slide" Target="/ppt/slides/slide1.xml" Id="R1190deba677e48ca" /><Relationship Type="http://schemas.openxmlformats.org/officeDocument/2006/relationships/slide" Target="/ppt/slides/slide2.xml" Id="R9c2a5e238c8b4f9d" /><Relationship Type="http://schemas.openxmlformats.org/officeDocument/2006/relationships/slide" Target="/ppt/slides/slide3.xml" Id="R1cb7b610fb3945c8" /><Relationship Type="http://schemas.openxmlformats.org/officeDocument/2006/relationships/slide" Target="/ppt/slides/slide4.xml" Id="R57ce15466ea0452c" /><Relationship Type="http://schemas.openxmlformats.org/officeDocument/2006/relationships/slide" Target="/ppt/slides/slide5.xml" Id="R7d8e4a85f9044af7" /><Relationship Type="http://schemas.openxmlformats.org/officeDocument/2006/relationships/slide" Target="/ppt/slides/slide6.xml" Id="R794bb30565b841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2421a6cb641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4a3b401b64706" /><Relationship Type="http://schemas.openxmlformats.org/officeDocument/2006/relationships/theme" Target="/ppt/slideMasters/theme/theme1.xml" Id="R1f7d93bbf77840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b4a3b401b647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afc49eb1949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c0f4175fa43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cd1a376cc4a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d100ccbc949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602af81ef4d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870df524c4c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ALFRED BERG NORGE RESTRICTED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828 446 592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