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eafbbe683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210d5585e54de5"/>
  </p:sldMasterIdLst>
  <p:sldIdLst>
    <p:sldId xmlns:r="http://schemas.openxmlformats.org/officeDocument/2006/relationships" id="256" r:id="R59cdbd38684c4ab9"/>
    <p:sldId xmlns:r="http://schemas.openxmlformats.org/officeDocument/2006/relationships" id="257" r:id="R6dc68781c7634074"/>
    <p:sldId xmlns:r="http://schemas.openxmlformats.org/officeDocument/2006/relationships" id="258" r:id="R535f69433ccd4c44"/>
    <p:sldId xmlns:r="http://schemas.openxmlformats.org/officeDocument/2006/relationships" id="259" r:id="Re80a822c96b74ba3"/>
    <p:sldId xmlns:r="http://schemas.openxmlformats.org/officeDocument/2006/relationships" id="260" r:id="R3b1640cec4e147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210d5585e54de5" /><Relationship Type="http://schemas.openxmlformats.org/officeDocument/2006/relationships/slide" Target="/ppt/slides/slide1.xml" Id="R59cdbd38684c4ab9" /><Relationship Type="http://schemas.openxmlformats.org/officeDocument/2006/relationships/slide" Target="/ppt/slides/slide2.xml" Id="R6dc68781c7634074" /><Relationship Type="http://schemas.openxmlformats.org/officeDocument/2006/relationships/slide" Target="/ppt/slides/slide3.xml" Id="R535f69433ccd4c44" /><Relationship Type="http://schemas.openxmlformats.org/officeDocument/2006/relationships/slide" Target="/ppt/slides/slide4.xml" Id="Re80a822c96b74ba3" /><Relationship Type="http://schemas.openxmlformats.org/officeDocument/2006/relationships/slide" Target="/ppt/slides/slide5.xml" Id="R3b1640cec4e147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d3519ca3a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fda9799c2044b0" /><Relationship Type="http://schemas.openxmlformats.org/officeDocument/2006/relationships/theme" Target="/ppt/slideMasters/theme/theme1.xml" Id="Rea145d36d607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fda9799c20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7e33379b3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a8603351f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72ef3e79240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796cbb69441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b59646d346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NORGE RESTRICTED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NORGE RESTRICTED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828 446 592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NORGE RESTRICTED</a:t>
            </a:r>
          </a:p>
        </p:txBody>
      </p:sp>
    </p:spTree>
  </p:cSld>
  <p:clrMapOvr>
    <a:masterClrMapping xmlns:a="http://schemas.openxmlformats.org/drawingml/2006/main"/>
  </p:clrMapOvr>
</p:sld>
</file>