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ec83a5b72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2f64d37594fd7"/>
  </p:sldMasterIdLst>
  <p:sldIdLst>
    <p:sldId xmlns:r="http://schemas.openxmlformats.org/officeDocument/2006/relationships" id="256" r:id="R09c20fa3f3b34e04"/>
    <p:sldId xmlns:r="http://schemas.openxmlformats.org/officeDocument/2006/relationships" id="257" r:id="Rf9e4c40dbdc14626"/>
    <p:sldId xmlns:r="http://schemas.openxmlformats.org/officeDocument/2006/relationships" id="258" r:id="Raea0fc185b2b4b05"/>
    <p:sldId xmlns:r="http://schemas.openxmlformats.org/officeDocument/2006/relationships" id="259" r:id="R778c0e77d6ce426c"/>
    <p:sldId xmlns:r="http://schemas.openxmlformats.org/officeDocument/2006/relationships" id="260" r:id="R69fae8cca8224482"/>
    <p:sldId xmlns:r="http://schemas.openxmlformats.org/officeDocument/2006/relationships" id="261" r:id="Ra893dbc0ebeb433d"/>
    <p:sldId xmlns:r="http://schemas.openxmlformats.org/officeDocument/2006/relationships" id="262" r:id="Rab8096019886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2f64d37594fd7" /><Relationship Type="http://schemas.openxmlformats.org/officeDocument/2006/relationships/slide" Target="/ppt/slides/slide1.xml" Id="R09c20fa3f3b34e04" /><Relationship Type="http://schemas.openxmlformats.org/officeDocument/2006/relationships/slide" Target="/ppt/slides/slide2.xml" Id="Rf9e4c40dbdc14626" /><Relationship Type="http://schemas.openxmlformats.org/officeDocument/2006/relationships/slide" Target="/ppt/slides/slide3.xml" Id="Raea0fc185b2b4b05" /><Relationship Type="http://schemas.openxmlformats.org/officeDocument/2006/relationships/slide" Target="/ppt/slides/slide4.xml" Id="R778c0e77d6ce426c" /><Relationship Type="http://schemas.openxmlformats.org/officeDocument/2006/relationships/slide" Target="/ppt/slides/slide5.xml" Id="R69fae8cca8224482" /><Relationship Type="http://schemas.openxmlformats.org/officeDocument/2006/relationships/slide" Target="/ppt/slides/slide6.xml" Id="Ra893dbc0ebeb433d" /><Relationship Type="http://schemas.openxmlformats.org/officeDocument/2006/relationships/slide" Target="/ppt/slides/slide7.xml" Id="Rab8096019886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a7e077b0c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ba360ac1645fb" /><Relationship Type="http://schemas.openxmlformats.org/officeDocument/2006/relationships/theme" Target="/ppt/slideMasters/theme/theme1.xml" Id="R32a4896d19b0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ba360ac16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e5362b08e49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bc8cfc6ab41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32c10797e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b43f7ef449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526c45864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b2c69d290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6769db7de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13 578 526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828 622 102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