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8e441537b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86fc27b7504b4f"/>
  </p:sldMasterIdLst>
  <p:sldIdLst>
    <p:sldId xmlns:r="http://schemas.openxmlformats.org/officeDocument/2006/relationships" id="256" r:id="R519b89c9242d493f"/>
    <p:sldId xmlns:r="http://schemas.openxmlformats.org/officeDocument/2006/relationships" id="257" r:id="Rc0c37349cb0f42ed"/>
    <p:sldId xmlns:r="http://schemas.openxmlformats.org/officeDocument/2006/relationships" id="258" r:id="Re1f2c1765b0b4540"/>
    <p:sldId xmlns:r="http://schemas.openxmlformats.org/officeDocument/2006/relationships" id="259" r:id="Rfb9c592393624cf6"/>
    <p:sldId xmlns:r="http://schemas.openxmlformats.org/officeDocument/2006/relationships" id="260" r:id="R892fa22728fd497e"/>
    <p:sldId xmlns:r="http://schemas.openxmlformats.org/officeDocument/2006/relationships" id="261" r:id="Ra812d41faa8f41bf"/>
    <p:sldId xmlns:r="http://schemas.openxmlformats.org/officeDocument/2006/relationships" id="262" r:id="Ra6d40d93b0a541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6fc27b7504b4f" /><Relationship Type="http://schemas.openxmlformats.org/officeDocument/2006/relationships/slide" Target="/ppt/slides/slide1.xml" Id="R519b89c9242d493f" /><Relationship Type="http://schemas.openxmlformats.org/officeDocument/2006/relationships/slide" Target="/ppt/slides/slide2.xml" Id="Rc0c37349cb0f42ed" /><Relationship Type="http://schemas.openxmlformats.org/officeDocument/2006/relationships/slide" Target="/ppt/slides/slide3.xml" Id="Re1f2c1765b0b4540" /><Relationship Type="http://schemas.openxmlformats.org/officeDocument/2006/relationships/slide" Target="/ppt/slides/slide4.xml" Id="Rfb9c592393624cf6" /><Relationship Type="http://schemas.openxmlformats.org/officeDocument/2006/relationships/slide" Target="/ppt/slides/slide5.xml" Id="R892fa22728fd497e" /><Relationship Type="http://schemas.openxmlformats.org/officeDocument/2006/relationships/slide" Target="/ppt/slides/slide6.xml" Id="Ra812d41faa8f41bf" /><Relationship Type="http://schemas.openxmlformats.org/officeDocument/2006/relationships/slide" Target="/ppt/slides/slide7.xml" Id="Ra6d40d93b0a541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425dd752c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9c7f0c10b4ce2" /><Relationship Type="http://schemas.openxmlformats.org/officeDocument/2006/relationships/theme" Target="/ppt/slideMasters/theme/theme1.xml" Id="R4ea66d02e0a340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59c7f0c10b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c5450fd3c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6c0c25a774f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46c278edc4c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461141dda45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500a8ea83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6366d3824a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3f7c41ca2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17 523 133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17 523 134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Admiral Børresens vei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828 649 442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BIDCO AS</a:t>
            </a:r>
          </a:p>
        </p:txBody>
      </p:sp>
    </p:spTree>
  </p:cSld>
  <p:clrMapOvr>
    <a:masterClrMapping xmlns:a="http://schemas.openxmlformats.org/drawingml/2006/main"/>
  </p:clrMapOvr>
</p:sld>
</file>