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20e064dd2944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ac3cae63764748"/>
  </p:sldMasterIdLst>
  <p:sldIdLst>
    <p:sldId xmlns:r="http://schemas.openxmlformats.org/officeDocument/2006/relationships" id="256" r:id="R9fd0771e57164410"/>
    <p:sldId xmlns:r="http://schemas.openxmlformats.org/officeDocument/2006/relationships" id="257" r:id="Rdc1e00aef4b74df7"/>
    <p:sldId xmlns:r="http://schemas.openxmlformats.org/officeDocument/2006/relationships" id="258" r:id="R39eeadfc28474c29"/>
    <p:sldId xmlns:r="http://schemas.openxmlformats.org/officeDocument/2006/relationships" id="259" r:id="R82d6c21775c345ab"/>
    <p:sldId xmlns:r="http://schemas.openxmlformats.org/officeDocument/2006/relationships" id="260" r:id="R6aedd0e3a3d1470c"/>
    <p:sldId xmlns:r="http://schemas.openxmlformats.org/officeDocument/2006/relationships" id="261" r:id="Rf89cffdc9cb04490"/>
    <p:sldId xmlns:r="http://schemas.openxmlformats.org/officeDocument/2006/relationships" id="262" r:id="R2e46edb9060145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c3cae63764748" /><Relationship Type="http://schemas.openxmlformats.org/officeDocument/2006/relationships/slide" Target="/ppt/slides/slide1.xml" Id="R9fd0771e57164410" /><Relationship Type="http://schemas.openxmlformats.org/officeDocument/2006/relationships/slide" Target="/ppt/slides/slide2.xml" Id="Rdc1e00aef4b74df7" /><Relationship Type="http://schemas.openxmlformats.org/officeDocument/2006/relationships/slide" Target="/ppt/slides/slide3.xml" Id="R39eeadfc28474c29" /><Relationship Type="http://schemas.openxmlformats.org/officeDocument/2006/relationships/slide" Target="/ppt/slides/slide4.xml" Id="R82d6c21775c345ab" /><Relationship Type="http://schemas.openxmlformats.org/officeDocument/2006/relationships/slide" Target="/ppt/slides/slide5.xml" Id="R6aedd0e3a3d1470c" /><Relationship Type="http://schemas.openxmlformats.org/officeDocument/2006/relationships/slide" Target="/ppt/slides/slide6.xml" Id="Rf89cffdc9cb04490" /><Relationship Type="http://schemas.openxmlformats.org/officeDocument/2006/relationships/slide" Target="/ppt/slides/slide7.xml" Id="R2e46edb9060145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a9d3b49cd4b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227c66aec423f" /><Relationship Type="http://schemas.openxmlformats.org/officeDocument/2006/relationships/theme" Target="/ppt/slideMasters/theme/theme1.xml" Id="R2e053ce12d5146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f227c66aec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31e912be340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16df30c0a49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ec904a1c547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824b9b6db4d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bc3e3546e42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f7d7d3d4045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97b67f235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173 067 222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173 181 234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BERTRAND MARIUS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BERTRAND MARIUS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ANDREA ISABEL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AURORA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ELENA HERMINIA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MARIA AGATHE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828 700 642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