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9b2a2056b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f3dc9c12f48c8"/>
  </p:sldMasterIdLst>
  <p:sldIdLst>
    <p:sldId xmlns:r="http://schemas.openxmlformats.org/officeDocument/2006/relationships" id="256" r:id="R5831658403334dc4"/>
    <p:sldId xmlns:r="http://schemas.openxmlformats.org/officeDocument/2006/relationships" id="257" r:id="R4e15ee6c684e4faa"/>
    <p:sldId xmlns:r="http://schemas.openxmlformats.org/officeDocument/2006/relationships" id="258" r:id="R5f45adad7c84476f"/>
    <p:sldId xmlns:r="http://schemas.openxmlformats.org/officeDocument/2006/relationships" id="259" r:id="Ra20f1ef7f4e84ea0"/>
    <p:sldId xmlns:r="http://schemas.openxmlformats.org/officeDocument/2006/relationships" id="260" r:id="R73c5d7fba3154293"/>
    <p:sldId xmlns:r="http://schemas.openxmlformats.org/officeDocument/2006/relationships" id="261" r:id="Rac4b55cd50e2457c"/>
    <p:sldId xmlns:r="http://schemas.openxmlformats.org/officeDocument/2006/relationships" id="262" r:id="R7c7ad4774d03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f3dc9c12f48c8" /><Relationship Type="http://schemas.openxmlformats.org/officeDocument/2006/relationships/slide" Target="/ppt/slides/slide1.xml" Id="R5831658403334dc4" /><Relationship Type="http://schemas.openxmlformats.org/officeDocument/2006/relationships/slide" Target="/ppt/slides/slide2.xml" Id="R4e15ee6c684e4faa" /><Relationship Type="http://schemas.openxmlformats.org/officeDocument/2006/relationships/slide" Target="/ppt/slides/slide3.xml" Id="R5f45adad7c84476f" /><Relationship Type="http://schemas.openxmlformats.org/officeDocument/2006/relationships/slide" Target="/ppt/slides/slide4.xml" Id="Ra20f1ef7f4e84ea0" /><Relationship Type="http://schemas.openxmlformats.org/officeDocument/2006/relationships/slide" Target="/ppt/slides/slide5.xml" Id="R73c5d7fba3154293" /><Relationship Type="http://schemas.openxmlformats.org/officeDocument/2006/relationships/slide" Target="/ppt/slides/slide6.xml" Id="Rac4b55cd50e2457c" /><Relationship Type="http://schemas.openxmlformats.org/officeDocument/2006/relationships/slide" Target="/ppt/slides/slide7.xml" Id="R7c7ad4774d03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a4f10db6e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b44e998342d4" /><Relationship Type="http://schemas.openxmlformats.org/officeDocument/2006/relationships/theme" Target="/ppt/slideMasters/theme/theme1.xml" Id="R1a0a8310c06c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1b44e9983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c53f7ac6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3aa9b3167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3decf565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f521ccde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98c1f526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8534bd11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49ee6885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