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8a8179b68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b1968e9ef45b2"/>
  </p:sldMasterIdLst>
  <p:sldIdLst>
    <p:sldId xmlns:r="http://schemas.openxmlformats.org/officeDocument/2006/relationships" id="256" r:id="Rfbc360496fdf466a"/>
    <p:sldId xmlns:r="http://schemas.openxmlformats.org/officeDocument/2006/relationships" id="257" r:id="R99b647a1f26d44c6"/>
    <p:sldId xmlns:r="http://schemas.openxmlformats.org/officeDocument/2006/relationships" id="258" r:id="Rc2c744a808a040b7"/>
    <p:sldId xmlns:r="http://schemas.openxmlformats.org/officeDocument/2006/relationships" id="259" r:id="R13548e73ef1d4701"/>
    <p:sldId xmlns:r="http://schemas.openxmlformats.org/officeDocument/2006/relationships" id="260" r:id="R875d09ba390d4e34"/>
    <p:sldId xmlns:r="http://schemas.openxmlformats.org/officeDocument/2006/relationships" id="261" r:id="R735a18034a8d4001"/>
    <p:sldId xmlns:r="http://schemas.openxmlformats.org/officeDocument/2006/relationships" id="262" r:id="Rf13fd483ca23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b1968e9ef45b2" /><Relationship Type="http://schemas.openxmlformats.org/officeDocument/2006/relationships/slide" Target="/ppt/slides/slide1.xml" Id="Rfbc360496fdf466a" /><Relationship Type="http://schemas.openxmlformats.org/officeDocument/2006/relationships/slide" Target="/ppt/slides/slide2.xml" Id="R99b647a1f26d44c6" /><Relationship Type="http://schemas.openxmlformats.org/officeDocument/2006/relationships/slide" Target="/ppt/slides/slide3.xml" Id="Rc2c744a808a040b7" /><Relationship Type="http://schemas.openxmlformats.org/officeDocument/2006/relationships/slide" Target="/ppt/slides/slide4.xml" Id="R13548e73ef1d4701" /><Relationship Type="http://schemas.openxmlformats.org/officeDocument/2006/relationships/slide" Target="/ppt/slides/slide5.xml" Id="R875d09ba390d4e34" /><Relationship Type="http://schemas.openxmlformats.org/officeDocument/2006/relationships/slide" Target="/ppt/slides/slide6.xml" Id="R735a18034a8d4001" /><Relationship Type="http://schemas.openxmlformats.org/officeDocument/2006/relationships/slide" Target="/ppt/slides/slide7.xml" Id="Rf13fd483ca23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0142ce218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04f4ea634ab2" /><Relationship Type="http://schemas.openxmlformats.org/officeDocument/2006/relationships/theme" Target="/ppt/slideMasters/theme/theme1.xml" Id="Rf4edcc6bb227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e04f4ea63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d3bda9e5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38f0eb04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4e52932c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d0ffd1db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989604e7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985ac8ac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2b040eaf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PHOLTER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PHOLTER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26 358 748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26 358 932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ANDRE ØSTGÅRD HOLTER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Paal Holter, Nilserudkleiva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829 211 912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PHOLTER HOLDING AS</a:t>
            </a:r>
          </a:p>
        </p:txBody>
      </p:sp>
    </p:spTree>
  </p:cSld>
  <p:clrMapOvr>
    <a:masterClrMapping xmlns:a="http://schemas.openxmlformats.org/drawingml/2006/main"/>
  </p:clrMapOvr>
</p:sld>
</file>