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999ffb3b4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366edf2f3419c"/>
  </p:sldMasterIdLst>
  <p:sldIdLst>
    <p:sldId xmlns:r="http://schemas.openxmlformats.org/officeDocument/2006/relationships" id="256" r:id="Rd9bc38cce39f412b"/>
    <p:sldId xmlns:r="http://schemas.openxmlformats.org/officeDocument/2006/relationships" id="257" r:id="R7909bf18779c4980"/>
    <p:sldId xmlns:r="http://schemas.openxmlformats.org/officeDocument/2006/relationships" id="258" r:id="R12a2f012836e42b1"/>
    <p:sldId xmlns:r="http://schemas.openxmlformats.org/officeDocument/2006/relationships" id="259" r:id="R563001cdb1b345bc"/>
    <p:sldId xmlns:r="http://schemas.openxmlformats.org/officeDocument/2006/relationships" id="260" r:id="R5953fcbb46804b93"/>
    <p:sldId xmlns:r="http://schemas.openxmlformats.org/officeDocument/2006/relationships" id="261" r:id="R1c0c156096114a4c"/>
    <p:sldId xmlns:r="http://schemas.openxmlformats.org/officeDocument/2006/relationships" id="262" r:id="Rd1302f7a95a4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366edf2f3419c" /><Relationship Type="http://schemas.openxmlformats.org/officeDocument/2006/relationships/slide" Target="/ppt/slides/slide1.xml" Id="Rd9bc38cce39f412b" /><Relationship Type="http://schemas.openxmlformats.org/officeDocument/2006/relationships/slide" Target="/ppt/slides/slide2.xml" Id="R7909bf18779c4980" /><Relationship Type="http://schemas.openxmlformats.org/officeDocument/2006/relationships/slide" Target="/ppt/slides/slide3.xml" Id="R12a2f012836e42b1" /><Relationship Type="http://schemas.openxmlformats.org/officeDocument/2006/relationships/slide" Target="/ppt/slides/slide4.xml" Id="R563001cdb1b345bc" /><Relationship Type="http://schemas.openxmlformats.org/officeDocument/2006/relationships/slide" Target="/ppt/slides/slide5.xml" Id="R5953fcbb46804b93" /><Relationship Type="http://schemas.openxmlformats.org/officeDocument/2006/relationships/slide" Target="/ppt/slides/slide6.xml" Id="R1c0c156096114a4c" /><Relationship Type="http://schemas.openxmlformats.org/officeDocument/2006/relationships/slide" Target="/ppt/slides/slide7.xml" Id="Rd1302f7a95a4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2202b7b32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70d9abd94f8c" /><Relationship Type="http://schemas.openxmlformats.org/officeDocument/2006/relationships/theme" Target="/ppt/slideMasters/theme/theme1.xml" Id="R7dff2b7bc810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370d9abd9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1e9f5388e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c335496bd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213b702a1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170f28c6c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73a28523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7951af3b146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2656b380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MUTSCHLER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Trondselvvegen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829 476 452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