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979382459f4b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594187d52545ff"/>
  </p:sldMasterIdLst>
  <p:sldIdLst>
    <p:sldId xmlns:r="http://schemas.openxmlformats.org/officeDocument/2006/relationships" id="256" r:id="Rc2ed6ceef0e34f61"/>
    <p:sldId xmlns:r="http://schemas.openxmlformats.org/officeDocument/2006/relationships" id="257" r:id="R7a2e8008a59a47bb"/>
    <p:sldId xmlns:r="http://schemas.openxmlformats.org/officeDocument/2006/relationships" id="258" r:id="R8ec19681c596447d"/>
    <p:sldId xmlns:r="http://schemas.openxmlformats.org/officeDocument/2006/relationships" id="259" r:id="R6f6433275b884543"/>
    <p:sldId xmlns:r="http://schemas.openxmlformats.org/officeDocument/2006/relationships" id="260" r:id="Rf26e43fe83374d20"/>
    <p:sldId xmlns:r="http://schemas.openxmlformats.org/officeDocument/2006/relationships" id="261" r:id="R677466cabe0a42e5"/>
    <p:sldId xmlns:r="http://schemas.openxmlformats.org/officeDocument/2006/relationships" id="262" r:id="R6c75306ea5bd4d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594187d52545ff" /><Relationship Type="http://schemas.openxmlformats.org/officeDocument/2006/relationships/slide" Target="/ppt/slides/slide1.xml" Id="Rc2ed6ceef0e34f61" /><Relationship Type="http://schemas.openxmlformats.org/officeDocument/2006/relationships/slide" Target="/ppt/slides/slide2.xml" Id="R7a2e8008a59a47bb" /><Relationship Type="http://schemas.openxmlformats.org/officeDocument/2006/relationships/slide" Target="/ppt/slides/slide3.xml" Id="R8ec19681c596447d" /><Relationship Type="http://schemas.openxmlformats.org/officeDocument/2006/relationships/slide" Target="/ppt/slides/slide4.xml" Id="R6f6433275b884543" /><Relationship Type="http://schemas.openxmlformats.org/officeDocument/2006/relationships/slide" Target="/ppt/slides/slide5.xml" Id="Rf26e43fe83374d20" /><Relationship Type="http://schemas.openxmlformats.org/officeDocument/2006/relationships/slide" Target="/ppt/slides/slide6.xml" Id="R677466cabe0a42e5" /><Relationship Type="http://schemas.openxmlformats.org/officeDocument/2006/relationships/slide" Target="/ppt/slides/slide7.xml" Id="R6c75306ea5bd4d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263bafb6ad4a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370adb6e248c6" /><Relationship Type="http://schemas.openxmlformats.org/officeDocument/2006/relationships/theme" Target="/ppt/slideMasters/theme/theme1.xml" Id="R1c896a2f41cd45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f370adb6e248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98340296c46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6c7190bb247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93e6f38e646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6a864903a4d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065a11fa24a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5d29f934647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9378cee4c41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FIX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FIX INVEST AS ble etablert [år] og holder til i Bølandet.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101 312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4 120 093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4 522 281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MORTEN FIKSDAL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FIKSDAL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MALVIN FIKSDAL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TORHILD FIKSDAL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Frøystadtoppen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6095 Bølandet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829 490 072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INVEST AS</a:t>
            </a:r>
          </a:p>
        </p:txBody>
      </p:sp>
    </p:spTree>
  </p:cSld>
  <p:clrMapOvr>
    <a:masterClrMapping xmlns:a="http://schemas.openxmlformats.org/drawingml/2006/main"/>
  </p:clrMapOvr>
</p:sld>
</file>