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990600ef0647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0cfe781e754d79"/>
  </p:sldMasterIdLst>
  <p:sldIdLst>
    <p:sldId xmlns:r="http://schemas.openxmlformats.org/officeDocument/2006/relationships" id="256" r:id="R63458aed1d1d46db"/>
    <p:sldId xmlns:r="http://schemas.openxmlformats.org/officeDocument/2006/relationships" id="257" r:id="R89a7cc86dc3845f4"/>
    <p:sldId xmlns:r="http://schemas.openxmlformats.org/officeDocument/2006/relationships" id="258" r:id="Rc707d488ac274c3b"/>
    <p:sldId xmlns:r="http://schemas.openxmlformats.org/officeDocument/2006/relationships" id="259" r:id="Rf66f534f14644e4c"/>
    <p:sldId xmlns:r="http://schemas.openxmlformats.org/officeDocument/2006/relationships" id="260" r:id="R7ee696c846d842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cfe781e754d79" /><Relationship Type="http://schemas.openxmlformats.org/officeDocument/2006/relationships/slide" Target="/ppt/slides/slide1.xml" Id="R63458aed1d1d46db" /><Relationship Type="http://schemas.openxmlformats.org/officeDocument/2006/relationships/slide" Target="/ppt/slides/slide2.xml" Id="R89a7cc86dc3845f4" /><Relationship Type="http://schemas.openxmlformats.org/officeDocument/2006/relationships/slide" Target="/ppt/slides/slide3.xml" Id="Rc707d488ac274c3b" /><Relationship Type="http://schemas.openxmlformats.org/officeDocument/2006/relationships/slide" Target="/ppt/slides/slide4.xml" Id="Rf66f534f14644e4c" /><Relationship Type="http://schemas.openxmlformats.org/officeDocument/2006/relationships/slide" Target="/ppt/slides/slide5.xml" Id="R7ee696c846d842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938ebf61274e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b735a4fb946a5" /><Relationship Type="http://schemas.openxmlformats.org/officeDocument/2006/relationships/theme" Target="/ppt/slideMasters/theme/theme1.xml" Id="R3353bd91219e4d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cb735a4fb946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bf7154c0246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c16a3c1704b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bcdb2e87942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510b3e07b4f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52754d38f4b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NILSEN &amp; SØN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NILSEN &amp; SØN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830 004 432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