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20f6ac7cc347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67cf38d10749b4"/>
  </p:sldMasterIdLst>
  <p:sldIdLst>
    <p:sldId xmlns:r="http://schemas.openxmlformats.org/officeDocument/2006/relationships" id="256" r:id="R0c34fbe9463049f5"/>
    <p:sldId xmlns:r="http://schemas.openxmlformats.org/officeDocument/2006/relationships" id="257" r:id="R968c658df8a441aa"/>
    <p:sldId xmlns:r="http://schemas.openxmlformats.org/officeDocument/2006/relationships" id="258" r:id="R551696f8dafa45ae"/>
    <p:sldId xmlns:r="http://schemas.openxmlformats.org/officeDocument/2006/relationships" id="259" r:id="R91cf85f4c52243c0"/>
    <p:sldId xmlns:r="http://schemas.openxmlformats.org/officeDocument/2006/relationships" id="260" r:id="R3b76f2dab10141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67cf38d10749b4" /><Relationship Type="http://schemas.openxmlformats.org/officeDocument/2006/relationships/slide" Target="/ppt/slides/slide1.xml" Id="R0c34fbe9463049f5" /><Relationship Type="http://schemas.openxmlformats.org/officeDocument/2006/relationships/slide" Target="/ppt/slides/slide2.xml" Id="R968c658df8a441aa" /><Relationship Type="http://schemas.openxmlformats.org/officeDocument/2006/relationships/slide" Target="/ppt/slides/slide3.xml" Id="R551696f8dafa45ae" /><Relationship Type="http://schemas.openxmlformats.org/officeDocument/2006/relationships/slide" Target="/ppt/slides/slide4.xml" Id="R91cf85f4c52243c0" /><Relationship Type="http://schemas.openxmlformats.org/officeDocument/2006/relationships/slide" Target="/ppt/slides/slide5.xml" Id="R3b76f2dab10141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029bb78bd4a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511c25d8d42e2" /><Relationship Type="http://schemas.openxmlformats.org/officeDocument/2006/relationships/theme" Target="/ppt/slideMasters/theme/theme1.xml" Id="R33edd6bb603840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c511c25d8d42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29f0a13de4b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7c20b29cb4a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ef77d77fc47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c9b3cab5b4f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6fd7aecb34c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FINNMARK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FINNMARK FYLKESKOMMUNE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Henry Karlsens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830 090 282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