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be857f7b6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8914bf47b4202"/>
  </p:sldMasterIdLst>
  <p:sldIdLst>
    <p:sldId xmlns:r="http://schemas.openxmlformats.org/officeDocument/2006/relationships" id="256" r:id="R364b24feaa7c4075"/>
    <p:sldId xmlns:r="http://schemas.openxmlformats.org/officeDocument/2006/relationships" id="257" r:id="R4ebca0ce6f434df9"/>
    <p:sldId xmlns:r="http://schemas.openxmlformats.org/officeDocument/2006/relationships" id="258" r:id="R4500725203f640ec"/>
    <p:sldId xmlns:r="http://schemas.openxmlformats.org/officeDocument/2006/relationships" id="259" r:id="Rd1f436af4a854ce7"/>
    <p:sldId xmlns:r="http://schemas.openxmlformats.org/officeDocument/2006/relationships" id="260" r:id="Rf9f2219975cd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8914bf47b4202" /><Relationship Type="http://schemas.openxmlformats.org/officeDocument/2006/relationships/slide" Target="/ppt/slides/slide1.xml" Id="R364b24feaa7c4075" /><Relationship Type="http://schemas.openxmlformats.org/officeDocument/2006/relationships/slide" Target="/ppt/slides/slide2.xml" Id="R4ebca0ce6f434df9" /><Relationship Type="http://schemas.openxmlformats.org/officeDocument/2006/relationships/slide" Target="/ppt/slides/slide3.xml" Id="R4500725203f640ec" /><Relationship Type="http://schemas.openxmlformats.org/officeDocument/2006/relationships/slide" Target="/ppt/slides/slide4.xml" Id="Rd1f436af4a854ce7" /><Relationship Type="http://schemas.openxmlformats.org/officeDocument/2006/relationships/slide" Target="/ppt/slides/slide5.xml" Id="Rf9f2219975cd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ca5dc8fc7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133fa4cc4b2f" /><Relationship Type="http://schemas.openxmlformats.org/officeDocument/2006/relationships/theme" Target="/ppt/slideMasters/theme/theme1.xml" Id="Raa0d019569d0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0133fa4cc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7d4c65ed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60e628f6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2ea0698b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56768eb404e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4aff044b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FYLKESKOMMUNE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