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05d8d0bf3d4a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c014b8aa6d4d82"/>
  </p:sldMasterIdLst>
  <p:sldIdLst>
    <p:sldId xmlns:r="http://schemas.openxmlformats.org/officeDocument/2006/relationships" id="256" r:id="Rc7176f84248a4e64"/>
    <p:sldId xmlns:r="http://schemas.openxmlformats.org/officeDocument/2006/relationships" id="257" r:id="R8e3c737285cd420f"/>
    <p:sldId xmlns:r="http://schemas.openxmlformats.org/officeDocument/2006/relationships" id="258" r:id="Reb8292151e344602"/>
    <p:sldId xmlns:r="http://schemas.openxmlformats.org/officeDocument/2006/relationships" id="259" r:id="Rdef0cffafea149f9"/>
    <p:sldId xmlns:r="http://schemas.openxmlformats.org/officeDocument/2006/relationships" id="260" r:id="R0d0be57d45fb46af"/>
    <p:sldId xmlns:r="http://schemas.openxmlformats.org/officeDocument/2006/relationships" id="261" r:id="Ra833a4a83ed04b09"/>
    <p:sldId xmlns:r="http://schemas.openxmlformats.org/officeDocument/2006/relationships" id="262" r:id="R816dc5f58dbd47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c014b8aa6d4d82" /><Relationship Type="http://schemas.openxmlformats.org/officeDocument/2006/relationships/slide" Target="/ppt/slides/slide1.xml" Id="Rc7176f84248a4e64" /><Relationship Type="http://schemas.openxmlformats.org/officeDocument/2006/relationships/slide" Target="/ppt/slides/slide2.xml" Id="R8e3c737285cd420f" /><Relationship Type="http://schemas.openxmlformats.org/officeDocument/2006/relationships/slide" Target="/ppt/slides/slide3.xml" Id="Reb8292151e344602" /><Relationship Type="http://schemas.openxmlformats.org/officeDocument/2006/relationships/slide" Target="/ppt/slides/slide4.xml" Id="Rdef0cffafea149f9" /><Relationship Type="http://schemas.openxmlformats.org/officeDocument/2006/relationships/slide" Target="/ppt/slides/slide5.xml" Id="R0d0be57d45fb46af" /><Relationship Type="http://schemas.openxmlformats.org/officeDocument/2006/relationships/slide" Target="/ppt/slides/slide6.xml" Id="Ra833a4a83ed04b09" /><Relationship Type="http://schemas.openxmlformats.org/officeDocument/2006/relationships/slide" Target="/ppt/slides/slide7.xml" Id="R816dc5f58dbd47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ff117964444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64b8d9e7e4801" /><Relationship Type="http://schemas.openxmlformats.org/officeDocument/2006/relationships/theme" Target="/ppt/slideMasters/theme/theme1.xml" Id="R6a7fbbb9221f46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564b8d9e7e48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ecc58c5ad4d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9620b29b749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9c01288cf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0e588bb41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76540459843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b5393f42742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17a1256214c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TOMCAT ARTS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TOMCAT ARTS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333 939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2 650 253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ESPEN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830 096 752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