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8ce8bd151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475ec1f3934d39"/>
  </p:sldMasterIdLst>
  <p:sldIdLst>
    <p:sldId xmlns:r="http://schemas.openxmlformats.org/officeDocument/2006/relationships" id="256" r:id="R76b2e42b4e3640b6"/>
    <p:sldId xmlns:r="http://schemas.openxmlformats.org/officeDocument/2006/relationships" id="257" r:id="R2391efecee0c43e8"/>
    <p:sldId xmlns:r="http://schemas.openxmlformats.org/officeDocument/2006/relationships" id="258" r:id="Rcbcf08ecf3674bde"/>
    <p:sldId xmlns:r="http://schemas.openxmlformats.org/officeDocument/2006/relationships" id="259" r:id="R2cbbd8617b5844e5"/>
    <p:sldId xmlns:r="http://schemas.openxmlformats.org/officeDocument/2006/relationships" id="260" r:id="R03701c1630fd4d0a"/>
    <p:sldId xmlns:r="http://schemas.openxmlformats.org/officeDocument/2006/relationships" id="261" r:id="Rf678c986318e47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75ec1f3934d39" /><Relationship Type="http://schemas.openxmlformats.org/officeDocument/2006/relationships/slide" Target="/ppt/slides/slide1.xml" Id="R76b2e42b4e3640b6" /><Relationship Type="http://schemas.openxmlformats.org/officeDocument/2006/relationships/slide" Target="/ppt/slides/slide2.xml" Id="R2391efecee0c43e8" /><Relationship Type="http://schemas.openxmlformats.org/officeDocument/2006/relationships/slide" Target="/ppt/slides/slide3.xml" Id="Rcbcf08ecf3674bde" /><Relationship Type="http://schemas.openxmlformats.org/officeDocument/2006/relationships/slide" Target="/ppt/slides/slide4.xml" Id="R2cbbd8617b5844e5" /><Relationship Type="http://schemas.openxmlformats.org/officeDocument/2006/relationships/slide" Target="/ppt/slides/slide5.xml" Id="R03701c1630fd4d0a" /><Relationship Type="http://schemas.openxmlformats.org/officeDocument/2006/relationships/slide" Target="/ppt/slides/slide6.xml" Id="Rf678c986318e47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9427aaa6a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bfd84217f459e" /><Relationship Type="http://schemas.openxmlformats.org/officeDocument/2006/relationships/theme" Target="/ppt/slideMasters/theme/theme1.xml" Id="Rf7412c6c9e20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bfd84217f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20c1e991c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dc58adc3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02f46936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1c8caad3b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eb532b051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17a216779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830 106 782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