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72a4e6ec0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8c5237a244ba0"/>
  </p:sldMasterIdLst>
  <p:sldIdLst>
    <p:sldId xmlns:r="http://schemas.openxmlformats.org/officeDocument/2006/relationships" id="256" r:id="Rd3f3b44a072446c4"/>
    <p:sldId xmlns:r="http://schemas.openxmlformats.org/officeDocument/2006/relationships" id="257" r:id="Rd58aa1b1361e43db"/>
    <p:sldId xmlns:r="http://schemas.openxmlformats.org/officeDocument/2006/relationships" id="258" r:id="R321ef9bd0d91440a"/>
    <p:sldId xmlns:r="http://schemas.openxmlformats.org/officeDocument/2006/relationships" id="259" r:id="R6eab6391172c41bb"/>
    <p:sldId xmlns:r="http://schemas.openxmlformats.org/officeDocument/2006/relationships" id="260" r:id="Rf670514553174014"/>
    <p:sldId xmlns:r="http://schemas.openxmlformats.org/officeDocument/2006/relationships" id="261" r:id="R34eed4c75ff140b4"/>
    <p:sldId xmlns:r="http://schemas.openxmlformats.org/officeDocument/2006/relationships" id="262" r:id="R02136a71a2cf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8c5237a244ba0" /><Relationship Type="http://schemas.openxmlformats.org/officeDocument/2006/relationships/slide" Target="/ppt/slides/slide1.xml" Id="Rd3f3b44a072446c4" /><Relationship Type="http://schemas.openxmlformats.org/officeDocument/2006/relationships/slide" Target="/ppt/slides/slide2.xml" Id="Rd58aa1b1361e43db" /><Relationship Type="http://schemas.openxmlformats.org/officeDocument/2006/relationships/slide" Target="/ppt/slides/slide3.xml" Id="R321ef9bd0d91440a" /><Relationship Type="http://schemas.openxmlformats.org/officeDocument/2006/relationships/slide" Target="/ppt/slides/slide4.xml" Id="R6eab6391172c41bb" /><Relationship Type="http://schemas.openxmlformats.org/officeDocument/2006/relationships/slide" Target="/ppt/slides/slide5.xml" Id="Rf670514553174014" /><Relationship Type="http://schemas.openxmlformats.org/officeDocument/2006/relationships/slide" Target="/ppt/slides/slide6.xml" Id="R34eed4c75ff140b4" /><Relationship Type="http://schemas.openxmlformats.org/officeDocument/2006/relationships/slide" Target="/ppt/slides/slide7.xml" Id="R02136a71a2cf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d84b346ec4e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44114a5584680" /><Relationship Type="http://schemas.openxmlformats.org/officeDocument/2006/relationships/theme" Target="/ppt/slideMasters/theme/theme1.xml" Id="R6c6536436829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44114a558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776e1aa8b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0c47edac0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49d02dcc4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52b2a5b5d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6f6f839eb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e8a734f7d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ae3ccfb63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