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ef5068d3d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11c73739a45eb"/>
  </p:sldMasterIdLst>
  <p:sldIdLst>
    <p:sldId xmlns:r="http://schemas.openxmlformats.org/officeDocument/2006/relationships" id="256" r:id="R0ec5d2f7e06049a2"/>
    <p:sldId xmlns:r="http://schemas.openxmlformats.org/officeDocument/2006/relationships" id="257" r:id="Rc24680d368ba48b6"/>
    <p:sldId xmlns:r="http://schemas.openxmlformats.org/officeDocument/2006/relationships" id="258" r:id="Ra87b728810884be8"/>
    <p:sldId xmlns:r="http://schemas.openxmlformats.org/officeDocument/2006/relationships" id="259" r:id="R37949c3593ce4698"/>
    <p:sldId xmlns:r="http://schemas.openxmlformats.org/officeDocument/2006/relationships" id="260" r:id="R2ee4f86cdece416b"/>
    <p:sldId xmlns:r="http://schemas.openxmlformats.org/officeDocument/2006/relationships" id="261" r:id="R1b5bb6d7e0e645f5"/>
    <p:sldId xmlns:r="http://schemas.openxmlformats.org/officeDocument/2006/relationships" id="262" r:id="R5dbd4467da7d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11c73739a45eb" /><Relationship Type="http://schemas.openxmlformats.org/officeDocument/2006/relationships/slide" Target="/ppt/slides/slide1.xml" Id="R0ec5d2f7e06049a2" /><Relationship Type="http://schemas.openxmlformats.org/officeDocument/2006/relationships/slide" Target="/ppt/slides/slide2.xml" Id="Rc24680d368ba48b6" /><Relationship Type="http://schemas.openxmlformats.org/officeDocument/2006/relationships/slide" Target="/ppt/slides/slide3.xml" Id="Ra87b728810884be8" /><Relationship Type="http://schemas.openxmlformats.org/officeDocument/2006/relationships/slide" Target="/ppt/slides/slide4.xml" Id="R37949c3593ce4698" /><Relationship Type="http://schemas.openxmlformats.org/officeDocument/2006/relationships/slide" Target="/ppt/slides/slide5.xml" Id="R2ee4f86cdece416b" /><Relationship Type="http://schemas.openxmlformats.org/officeDocument/2006/relationships/slide" Target="/ppt/slides/slide6.xml" Id="R1b5bb6d7e0e645f5" /><Relationship Type="http://schemas.openxmlformats.org/officeDocument/2006/relationships/slide" Target="/ppt/slides/slide7.xml" Id="R5dbd4467da7d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3f608bcda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96e2190b4fea" /><Relationship Type="http://schemas.openxmlformats.org/officeDocument/2006/relationships/theme" Target="/ppt/slideMasters/theme/theme1.xml" Id="R05c84ee1697c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996e2190b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bb5573d2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76fd087a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29a1e054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4e54dc22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d3939001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be295127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e1424257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JELØY REGNSKAP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830 129 952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