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0b270cecb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dd7bb2fd0497d"/>
  </p:sldMasterIdLst>
  <p:sldIdLst>
    <p:sldId xmlns:r="http://schemas.openxmlformats.org/officeDocument/2006/relationships" id="256" r:id="R851fc4389d75468f"/>
    <p:sldId xmlns:r="http://schemas.openxmlformats.org/officeDocument/2006/relationships" id="257" r:id="Rcb3f16bcc7024c62"/>
    <p:sldId xmlns:r="http://schemas.openxmlformats.org/officeDocument/2006/relationships" id="258" r:id="R809d32529d244a8b"/>
    <p:sldId xmlns:r="http://schemas.openxmlformats.org/officeDocument/2006/relationships" id="259" r:id="Rcbaf894225d24895"/>
    <p:sldId xmlns:r="http://schemas.openxmlformats.org/officeDocument/2006/relationships" id="260" r:id="Rc26edb3d67244ab1"/>
    <p:sldId xmlns:r="http://schemas.openxmlformats.org/officeDocument/2006/relationships" id="261" r:id="R99550dbb331340f6"/>
    <p:sldId xmlns:r="http://schemas.openxmlformats.org/officeDocument/2006/relationships" id="262" r:id="Ra2b449c1280f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dd7bb2fd0497d" /><Relationship Type="http://schemas.openxmlformats.org/officeDocument/2006/relationships/slide" Target="/ppt/slides/slide1.xml" Id="R851fc4389d75468f" /><Relationship Type="http://schemas.openxmlformats.org/officeDocument/2006/relationships/slide" Target="/ppt/slides/slide2.xml" Id="Rcb3f16bcc7024c62" /><Relationship Type="http://schemas.openxmlformats.org/officeDocument/2006/relationships/slide" Target="/ppt/slides/slide3.xml" Id="R809d32529d244a8b" /><Relationship Type="http://schemas.openxmlformats.org/officeDocument/2006/relationships/slide" Target="/ppt/slides/slide4.xml" Id="Rcbaf894225d24895" /><Relationship Type="http://schemas.openxmlformats.org/officeDocument/2006/relationships/slide" Target="/ppt/slides/slide5.xml" Id="Rc26edb3d67244ab1" /><Relationship Type="http://schemas.openxmlformats.org/officeDocument/2006/relationships/slide" Target="/ppt/slides/slide6.xml" Id="R99550dbb331340f6" /><Relationship Type="http://schemas.openxmlformats.org/officeDocument/2006/relationships/slide" Target="/ppt/slides/slide7.xml" Id="Ra2b449c1280f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5afb0f87d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0cadc5a04530" /><Relationship Type="http://schemas.openxmlformats.org/officeDocument/2006/relationships/theme" Target="/ppt/slideMasters/theme/theme1.xml" Id="Re9eeb35260c4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90cadc5a0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ef477f47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19ca6077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1c7aa308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0f82597e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8efb4dd08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6e4f5e1f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16f4040e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RONOLD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