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e720e5f50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146fafb4d4b9c"/>
  </p:sldMasterIdLst>
  <p:sldIdLst>
    <p:sldId xmlns:r="http://schemas.openxmlformats.org/officeDocument/2006/relationships" id="256" r:id="R50a8d556165e462f"/>
    <p:sldId xmlns:r="http://schemas.openxmlformats.org/officeDocument/2006/relationships" id="257" r:id="R3c52bc92ab9e4283"/>
    <p:sldId xmlns:r="http://schemas.openxmlformats.org/officeDocument/2006/relationships" id="258" r:id="R431d34c317e64e8d"/>
    <p:sldId xmlns:r="http://schemas.openxmlformats.org/officeDocument/2006/relationships" id="259" r:id="R078597415dee4ec2"/>
    <p:sldId xmlns:r="http://schemas.openxmlformats.org/officeDocument/2006/relationships" id="260" r:id="R19dbb19eac4246d1"/>
    <p:sldId xmlns:r="http://schemas.openxmlformats.org/officeDocument/2006/relationships" id="261" r:id="R7d226669b5ce4154"/>
    <p:sldId xmlns:r="http://schemas.openxmlformats.org/officeDocument/2006/relationships" id="262" r:id="Ra64e258e33c943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146fafb4d4b9c" /><Relationship Type="http://schemas.openxmlformats.org/officeDocument/2006/relationships/slide" Target="/ppt/slides/slide1.xml" Id="R50a8d556165e462f" /><Relationship Type="http://schemas.openxmlformats.org/officeDocument/2006/relationships/slide" Target="/ppt/slides/slide2.xml" Id="R3c52bc92ab9e4283" /><Relationship Type="http://schemas.openxmlformats.org/officeDocument/2006/relationships/slide" Target="/ppt/slides/slide3.xml" Id="R431d34c317e64e8d" /><Relationship Type="http://schemas.openxmlformats.org/officeDocument/2006/relationships/slide" Target="/ppt/slides/slide4.xml" Id="R078597415dee4ec2" /><Relationship Type="http://schemas.openxmlformats.org/officeDocument/2006/relationships/slide" Target="/ppt/slides/slide5.xml" Id="R19dbb19eac4246d1" /><Relationship Type="http://schemas.openxmlformats.org/officeDocument/2006/relationships/slide" Target="/ppt/slides/slide6.xml" Id="R7d226669b5ce4154" /><Relationship Type="http://schemas.openxmlformats.org/officeDocument/2006/relationships/slide" Target="/ppt/slides/slide7.xml" Id="Ra64e258e33c943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408ab5909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1212e75d84f26" /><Relationship Type="http://schemas.openxmlformats.org/officeDocument/2006/relationships/theme" Target="/ppt/slideMasters/theme/theme1.xml" Id="R05580d6fb68949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31212e75d84f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0ab04c12d4d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60f58ab5c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8764a5b1d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d3115b90043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3536bd48142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5d4f09a164b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fb1098208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CATHY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CATHY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CATHY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CATHY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CATHY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CATHY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BØRSAND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CATHY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830 192 832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CATHY HOLDING AS</a:t>
            </a:r>
          </a:p>
        </p:txBody>
      </p:sp>
    </p:spTree>
  </p:cSld>
  <p:clrMapOvr>
    <a:masterClrMapping xmlns:a="http://schemas.openxmlformats.org/drawingml/2006/main"/>
  </p:clrMapOvr>
</p:sld>
</file>