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758b0740ee41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e245cd30264acc"/>
  </p:sldMasterIdLst>
  <p:sldIdLst>
    <p:sldId xmlns:r="http://schemas.openxmlformats.org/officeDocument/2006/relationships" id="256" r:id="R104a295221f74cf1"/>
    <p:sldId xmlns:r="http://schemas.openxmlformats.org/officeDocument/2006/relationships" id="257" r:id="R7bcb63578dd945d1"/>
    <p:sldId xmlns:r="http://schemas.openxmlformats.org/officeDocument/2006/relationships" id="258" r:id="R93c13c9e67ee45cb"/>
    <p:sldId xmlns:r="http://schemas.openxmlformats.org/officeDocument/2006/relationships" id="259" r:id="R47e0de2b76034d8b"/>
    <p:sldId xmlns:r="http://schemas.openxmlformats.org/officeDocument/2006/relationships" id="260" r:id="R4bfa189923ca4378"/>
    <p:sldId xmlns:r="http://schemas.openxmlformats.org/officeDocument/2006/relationships" id="261" r:id="Rad2c4679d10149ee"/>
    <p:sldId xmlns:r="http://schemas.openxmlformats.org/officeDocument/2006/relationships" id="262" r:id="Reb34d42ec6364a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245cd30264acc" /><Relationship Type="http://schemas.openxmlformats.org/officeDocument/2006/relationships/slide" Target="/ppt/slides/slide1.xml" Id="R104a295221f74cf1" /><Relationship Type="http://schemas.openxmlformats.org/officeDocument/2006/relationships/slide" Target="/ppt/slides/slide2.xml" Id="R7bcb63578dd945d1" /><Relationship Type="http://schemas.openxmlformats.org/officeDocument/2006/relationships/slide" Target="/ppt/slides/slide3.xml" Id="R93c13c9e67ee45cb" /><Relationship Type="http://schemas.openxmlformats.org/officeDocument/2006/relationships/slide" Target="/ppt/slides/slide4.xml" Id="R47e0de2b76034d8b" /><Relationship Type="http://schemas.openxmlformats.org/officeDocument/2006/relationships/slide" Target="/ppt/slides/slide5.xml" Id="R4bfa189923ca4378" /><Relationship Type="http://schemas.openxmlformats.org/officeDocument/2006/relationships/slide" Target="/ppt/slides/slide6.xml" Id="Rad2c4679d10149ee" /><Relationship Type="http://schemas.openxmlformats.org/officeDocument/2006/relationships/slide" Target="/ppt/slides/slide7.xml" Id="Reb34d42ec6364a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f6fd4830141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08f6e1abb4ab7" /><Relationship Type="http://schemas.openxmlformats.org/officeDocument/2006/relationships/theme" Target="/ppt/slideMasters/theme/theme1.xml" Id="Rb794524a309548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08f6e1abb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f46c2d02c4b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c6baf7b2a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e08e9fd134a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9cd1c7f6b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c2deb8caa4c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503afbd194c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39613da6e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830 318 062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