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7af53cdfb44e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e0e39976024409"/>
  </p:sldMasterIdLst>
  <p:sldIdLst>
    <p:sldId xmlns:r="http://schemas.openxmlformats.org/officeDocument/2006/relationships" id="256" r:id="R6255a722ed8c42ee"/>
    <p:sldId xmlns:r="http://schemas.openxmlformats.org/officeDocument/2006/relationships" id="257" r:id="Rf1aab4422d124576"/>
    <p:sldId xmlns:r="http://schemas.openxmlformats.org/officeDocument/2006/relationships" id="258" r:id="R181f73a6b4534166"/>
    <p:sldId xmlns:r="http://schemas.openxmlformats.org/officeDocument/2006/relationships" id="259" r:id="Re6226acf92014e00"/>
    <p:sldId xmlns:r="http://schemas.openxmlformats.org/officeDocument/2006/relationships" id="260" r:id="R0e3daf9026ed42d7"/>
    <p:sldId xmlns:r="http://schemas.openxmlformats.org/officeDocument/2006/relationships" id="261" r:id="R02e40b25c95b47cc"/>
    <p:sldId xmlns:r="http://schemas.openxmlformats.org/officeDocument/2006/relationships" id="262" r:id="Rb814ef47196640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e0e39976024409" /><Relationship Type="http://schemas.openxmlformats.org/officeDocument/2006/relationships/slide" Target="/ppt/slides/slide1.xml" Id="R6255a722ed8c42ee" /><Relationship Type="http://schemas.openxmlformats.org/officeDocument/2006/relationships/slide" Target="/ppt/slides/slide2.xml" Id="Rf1aab4422d124576" /><Relationship Type="http://schemas.openxmlformats.org/officeDocument/2006/relationships/slide" Target="/ppt/slides/slide3.xml" Id="R181f73a6b4534166" /><Relationship Type="http://schemas.openxmlformats.org/officeDocument/2006/relationships/slide" Target="/ppt/slides/slide4.xml" Id="Re6226acf92014e00" /><Relationship Type="http://schemas.openxmlformats.org/officeDocument/2006/relationships/slide" Target="/ppt/slides/slide5.xml" Id="R0e3daf9026ed42d7" /><Relationship Type="http://schemas.openxmlformats.org/officeDocument/2006/relationships/slide" Target="/ppt/slides/slide6.xml" Id="R02e40b25c95b47cc" /><Relationship Type="http://schemas.openxmlformats.org/officeDocument/2006/relationships/slide" Target="/ppt/slides/slide7.xml" Id="Rb814ef47196640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7494ddb6e24b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8754092df435d" /><Relationship Type="http://schemas.openxmlformats.org/officeDocument/2006/relationships/theme" Target="/ppt/slideMasters/theme/theme1.xml" Id="Rd6e9d9dce7eb45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28754092df43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178c4a4ec34eb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2924863830449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3a4d5df39347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2ed125e8544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c5cbaef6ed40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6991915ca482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c1f23e587e49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VIVO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VIVO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VIVO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VIVO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VIVO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VIVO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66 786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9 355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108 718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1 023 359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1 123 795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VIVO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GULLI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GULLI  –  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GULLI  –  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GULLI LYCHE  –  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VIVO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Otto Sverdrups vei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54 88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830 416 102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VIVO</a:t>
            </a:r>
          </a:p>
        </p:txBody>
      </p:sp>
    </p:spTree>
  </p:cSld>
  <p:clrMapOvr>
    <a:masterClrMapping xmlns:a="http://schemas.openxmlformats.org/drawingml/2006/main"/>
  </p:clrMapOvr>
</p:sld>
</file>