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b7cae8511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62d5fd7584a3a"/>
  </p:sldMasterIdLst>
  <p:sldIdLst>
    <p:sldId xmlns:r="http://schemas.openxmlformats.org/officeDocument/2006/relationships" id="256" r:id="Rce6daa3a28bb4653"/>
    <p:sldId xmlns:r="http://schemas.openxmlformats.org/officeDocument/2006/relationships" id="257" r:id="R73084ae7eb944e92"/>
    <p:sldId xmlns:r="http://schemas.openxmlformats.org/officeDocument/2006/relationships" id="258" r:id="Re22b0042e6a24eac"/>
    <p:sldId xmlns:r="http://schemas.openxmlformats.org/officeDocument/2006/relationships" id="259" r:id="Rb4d2511f197a403b"/>
    <p:sldId xmlns:r="http://schemas.openxmlformats.org/officeDocument/2006/relationships" id="260" r:id="R1d8ae209aa7e475f"/>
    <p:sldId xmlns:r="http://schemas.openxmlformats.org/officeDocument/2006/relationships" id="261" r:id="R0e58422203e3407b"/>
    <p:sldId xmlns:r="http://schemas.openxmlformats.org/officeDocument/2006/relationships" id="262" r:id="Rf3075756de5e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62d5fd7584a3a" /><Relationship Type="http://schemas.openxmlformats.org/officeDocument/2006/relationships/slide" Target="/ppt/slides/slide1.xml" Id="Rce6daa3a28bb4653" /><Relationship Type="http://schemas.openxmlformats.org/officeDocument/2006/relationships/slide" Target="/ppt/slides/slide2.xml" Id="R73084ae7eb944e92" /><Relationship Type="http://schemas.openxmlformats.org/officeDocument/2006/relationships/slide" Target="/ppt/slides/slide3.xml" Id="Re22b0042e6a24eac" /><Relationship Type="http://schemas.openxmlformats.org/officeDocument/2006/relationships/slide" Target="/ppt/slides/slide4.xml" Id="Rb4d2511f197a403b" /><Relationship Type="http://schemas.openxmlformats.org/officeDocument/2006/relationships/slide" Target="/ppt/slides/slide5.xml" Id="R1d8ae209aa7e475f" /><Relationship Type="http://schemas.openxmlformats.org/officeDocument/2006/relationships/slide" Target="/ppt/slides/slide6.xml" Id="R0e58422203e3407b" /><Relationship Type="http://schemas.openxmlformats.org/officeDocument/2006/relationships/slide" Target="/ppt/slides/slide7.xml" Id="Rf3075756de5e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417a0fe4a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53b20e9045db" /><Relationship Type="http://schemas.openxmlformats.org/officeDocument/2006/relationships/theme" Target="/ppt/slideMasters/theme/theme1.xml" Id="R14c3c031a3cd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f53b20e90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25d7fe9b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3fa9f00f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1b977a3d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c91c7a658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1336ed671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99ba1be8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77f63a24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KLLR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