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0aeb91924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37a70d8224004"/>
  </p:sldMasterIdLst>
  <p:sldIdLst>
    <p:sldId xmlns:r="http://schemas.openxmlformats.org/officeDocument/2006/relationships" id="256" r:id="Ra7f1128b0e4c40d5"/>
    <p:sldId xmlns:r="http://schemas.openxmlformats.org/officeDocument/2006/relationships" id="257" r:id="R21a1c998d8504aca"/>
    <p:sldId xmlns:r="http://schemas.openxmlformats.org/officeDocument/2006/relationships" id="258" r:id="Re034ec65e3234775"/>
    <p:sldId xmlns:r="http://schemas.openxmlformats.org/officeDocument/2006/relationships" id="259" r:id="R03a42df8ae204f91"/>
    <p:sldId xmlns:r="http://schemas.openxmlformats.org/officeDocument/2006/relationships" id="260" r:id="R0bb489b1c6ff4f94"/>
    <p:sldId xmlns:r="http://schemas.openxmlformats.org/officeDocument/2006/relationships" id="261" r:id="R1d18b947277a455c"/>
    <p:sldId xmlns:r="http://schemas.openxmlformats.org/officeDocument/2006/relationships" id="262" r:id="R3846cdbcc066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37a70d8224004" /><Relationship Type="http://schemas.openxmlformats.org/officeDocument/2006/relationships/slide" Target="/ppt/slides/slide1.xml" Id="Ra7f1128b0e4c40d5" /><Relationship Type="http://schemas.openxmlformats.org/officeDocument/2006/relationships/slide" Target="/ppt/slides/slide2.xml" Id="R21a1c998d8504aca" /><Relationship Type="http://schemas.openxmlformats.org/officeDocument/2006/relationships/slide" Target="/ppt/slides/slide3.xml" Id="Re034ec65e3234775" /><Relationship Type="http://schemas.openxmlformats.org/officeDocument/2006/relationships/slide" Target="/ppt/slides/slide4.xml" Id="R03a42df8ae204f91" /><Relationship Type="http://schemas.openxmlformats.org/officeDocument/2006/relationships/slide" Target="/ppt/slides/slide5.xml" Id="R0bb489b1c6ff4f94" /><Relationship Type="http://schemas.openxmlformats.org/officeDocument/2006/relationships/slide" Target="/ppt/slides/slide6.xml" Id="R1d18b947277a455c" /><Relationship Type="http://schemas.openxmlformats.org/officeDocument/2006/relationships/slide" Target="/ppt/slides/slide7.xml" Id="R3846cdbcc066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7516a7031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b948f541e40b7" /><Relationship Type="http://schemas.openxmlformats.org/officeDocument/2006/relationships/theme" Target="/ppt/slideMasters/theme/theme1.xml" Id="Rf60bfd99c688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2b948f541e40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61e5eb360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0ee45f8d54d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548ed1658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b7d1b628e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1638b1fe2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7767c4bc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51e59e55e47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VGV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2 448 006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GJERSTAD SKALLERUD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Skogkanten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830 844 872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