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76826233e654e9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032844e59a04639"/>
  </p:sldMasterIdLst>
  <p:sldIdLst>
    <p:sldId xmlns:r="http://schemas.openxmlformats.org/officeDocument/2006/relationships" id="256" r:id="Rdc7bde03e59c4b41"/>
    <p:sldId xmlns:r="http://schemas.openxmlformats.org/officeDocument/2006/relationships" id="257" r:id="R353a4747a3674c9e"/>
    <p:sldId xmlns:r="http://schemas.openxmlformats.org/officeDocument/2006/relationships" id="258" r:id="R0e9af54df0f640fa"/>
    <p:sldId xmlns:r="http://schemas.openxmlformats.org/officeDocument/2006/relationships" id="259" r:id="R5d382ec89466408c"/>
    <p:sldId xmlns:r="http://schemas.openxmlformats.org/officeDocument/2006/relationships" id="260" r:id="R7c72704da279495a"/>
    <p:sldId xmlns:r="http://schemas.openxmlformats.org/officeDocument/2006/relationships" id="261" r:id="R20fa765266bb48e5"/>
    <p:sldId xmlns:r="http://schemas.openxmlformats.org/officeDocument/2006/relationships" id="262" r:id="Reda0d61b7b704d3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32844e59a04639" /><Relationship Type="http://schemas.openxmlformats.org/officeDocument/2006/relationships/slide" Target="/ppt/slides/slide1.xml" Id="Rdc7bde03e59c4b41" /><Relationship Type="http://schemas.openxmlformats.org/officeDocument/2006/relationships/slide" Target="/ppt/slides/slide2.xml" Id="R353a4747a3674c9e" /><Relationship Type="http://schemas.openxmlformats.org/officeDocument/2006/relationships/slide" Target="/ppt/slides/slide3.xml" Id="R0e9af54df0f640fa" /><Relationship Type="http://schemas.openxmlformats.org/officeDocument/2006/relationships/slide" Target="/ppt/slides/slide4.xml" Id="R5d382ec89466408c" /><Relationship Type="http://schemas.openxmlformats.org/officeDocument/2006/relationships/slide" Target="/ppt/slides/slide5.xml" Id="R7c72704da279495a" /><Relationship Type="http://schemas.openxmlformats.org/officeDocument/2006/relationships/slide" Target="/ppt/slides/slide6.xml" Id="R20fa765266bb48e5" /><Relationship Type="http://schemas.openxmlformats.org/officeDocument/2006/relationships/slide" Target="/ppt/slides/slide7.xml" Id="Reda0d61b7b704d3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26ba7b55734e2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905f63a1bb4b71" /><Relationship Type="http://schemas.openxmlformats.org/officeDocument/2006/relationships/theme" Target="/ppt/slideMasters/theme/theme1.xml" Id="R6ff1d9b5697b4a2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a905f63a1bb4b7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b1e3d54cbb4a5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5fda845a92495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fd4d8f64504f0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e40926933f485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5fa2b954d242a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dffa35921243d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6e0152f5014a5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MORMANITO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MORMANITO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MORMANITO AS ble etablert [år] og holder til i Hauge I Dalane.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MORMANITO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MORMANITO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MORMANITO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196 000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−133 779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675 964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24 742 109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25 678 618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MORMANITO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BRIAN NORDMARK SKJEFRÅS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MORMANITO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Risbakken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4380 Hauge I Dalane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830 970 282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MORMANITO AS</a:t>
            </a:r>
          </a:p>
        </p:txBody>
      </p:sp>
    </p:spTree>
  </p:cSld>
  <p:clrMapOvr>
    <a:masterClrMapping xmlns:a="http://schemas.openxmlformats.org/drawingml/2006/main"/>
  </p:clrMapOvr>
</p:sld>
</file>