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2e9ced968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f19db11c74bc0"/>
  </p:sldMasterIdLst>
  <p:sldIdLst>
    <p:sldId xmlns:r="http://schemas.openxmlformats.org/officeDocument/2006/relationships" id="256" r:id="Rc0d08c46d4c0411c"/>
    <p:sldId xmlns:r="http://schemas.openxmlformats.org/officeDocument/2006/relationships" id="257" r:id="R8d9015d7dab7447a"/>
    <p:sldId xmlns:r="http://schemas.openxmlformats.org/officeDocument/2006/relationships" id="258" r:id="R9f9582779b1d4b9c"/>
    <p:sldId xmlns:r="http://schemas.openxmlformats.org/officeDocument/2006/relationships" id="259" r:id="R6714d914334e4740"/>
    <p:sldId xmlns:r="http://schemas.openxmlformats.org/officeDocument/2006/relationships" id="260" r:id="Rb802c5f29f0949a2"/>
    <p:sldId xmlns:r="http://schemas.openxmlformats.org/officeDocument/2006/relationships" id="261" r:id="R1cef0618a87849f2"/>
    <p:sldId xmlns:r="http://schemas.openxmlformats.org/officeDocument/2006/relationships" id="262" r:id="Rc67f161ccb54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f19db11c74bc0" /><Relationship Type="http://schemas.openxmlformats.org/officeDocument/2006/relationships/slide" Target="/ppt/slides/slide1.xml" Id="Rc0d08c46d4c0411c" /><Relationship Type="http://schemas.openxmlformats.org/officeDocument/2006/relationships/slide" Target="/ppt/slides/slide2.xml" Id="R8d9015d7dab7447a" /><Relationship Type="http://schemas.openxmlformats.org/officeDocument/2006/relationships/slide" Target="/ppt/slides/slide3.xml" Id="R9f9582779b1d4b9c" /><Relationship Type="http://schemas.openxmlformats.org/officeDocument/2006/relationships/slide" Target="/ppt/slides/slide4.xml" Id="R6714d914334e4740" /><Relationship Type="http://schemas.openxmlformats.org/officeDocument/2006/relationships/slide" Target="/ppt/slides/slide5.xml" Id="Rb802c5f29f0949a2" /><Relationship Type="http://schemas.openxmlformats.org/officeDocument/2006/relationships/slide" Target="/ppt/slides/slide6.xml" Id="R1cef0618a87849f2" /><Relationship Type="http://schemas.openxmlformats.org/officeDocument/2006/relationships/slide" Target="/ppt/slides/slide7.xml" Id="Rc67f161ccb54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23146b7d8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5cc58d71e429b" /><Relationship Type="http://schemas.openxmlformats.org/officeDocument/2006/relationships/theme" Target="/ppt/slideMasters/theme/theme1.xml" Id="Rd3c342a7f9784d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45cc58d71e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30babf6bd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2e0c11a25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c92ef19f944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01c071a32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3d151e13343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0eec901024a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4af42f661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83 555 750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