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da5470b58240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b9b16ad7234583"/>
  </p:sldMasterIdLst>
  <p:sldIdLst>
    <p:sldId xmlns:r="http://schemas.openxmlformats.org/officeDocument/2006/relationships" id="256" r:id="R0f4a92a51543494b"/>
    <p:sldId xmlns:r="http://schemas.openxmlformats.org/officeDocument/2006/relationships" id="257" r:id="Rd378da5fb9ad4c78"/>
    <p:sldId xmlns:r="http://schemas.openxmlformats.org/officeDocument/2006/relationships" id="258" r:id="R2697a84923324bf1"/>
    <p:sldId xmlns:r="http://schemas.openxmlformats.org/officeDocument/2006/relationships" id="259" r:id="Rb5fc779f4cf44bf9"/>
    <p:sldId xmlns:r="http://schemas.openxmlformats.org/officeDocument/2006/relationships" id="260" r:id="R753acd417eba4711"/>
    <p:sldId xmlns:r="http://schemas.openxmlformats.org/officeDocument/2006/relationships" id="261" r:id="R09941c5182634ba1"/>
    <p:sldId xmlns:r="http://schemas.openxmlformats.org/officeDocument/2006/relationships" id="262" r:id="Ra99b647a789c44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b9b16ad7234583" /><Relationship Type="http://schemas.openxmlformats.org/officeDocument/2006/relationships/slide" Target="/ppt/slides/slide1.xml" Id="R0f4a92a51543494b" /><Relationship Type="http://schemas.openxmlformats.org/officeDocument/2006/relationships/slide" Target="/ppt/slides/slide2.xml" Id="Rd378da5fb9ad4c78" /><Relationship Type="http://schemas.openxmlformats.org/officeDocument/2006/relationships/slide" Target="/ppt/slides/slide3.xml" Id="R2697a84923324bf1" /><Relationship Type="http://schemas.openxmlformats.org/officeDocument/2006/relationships/slide" Target="/ppt/slides/slide4.xml" Id="Rb5fc779f4cf44bf9" /><Relationship Type="http://schemas.openxmlformats.org/officeDocument/2006/relationships/slide" Target="/ppt/slides/slide5.xml" Id="R753acd417eba4711" /><Relationship Type="http://schemas.openxmlformats.org/officeDocument/2006/relationships/slide" Target="/ppt/slides/slide6.xml" Id="R09941c5182634ba1" /><Relationship Type="http://schemas.openxmlformats.org/officeDocument/2006/relationships/slide" Target="/ppt/slides/slide7.xml" Id="Ra99b647a789c44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9a4b69f15c4b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a2a47a9a54f76" /><Relationship Type="http://schemas.openxmlformats.org/officeDocument/2006/relationships/theme" Target="/ppt/slideMasters/theme/theme1.xml" Id="R84038dfb438942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4a2a47a9a54f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6e3e5fe1a44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55886133142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c3d7c2ce341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f1f97a52945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bf640eb8b4a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cb24a17f64d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0706797e748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IDEGRANEN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IDEGRANEN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IDEGRANEN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IDEGRANEN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IDEGRANEN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IDEGRANEN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1 503 293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6 481 127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9 275 112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IDEGRANEN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JIM GUSTAV BOSTRÖM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IDEGRANEN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Barlindveien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3032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831 316 772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IDEGRANEN INVEST AS</a:t>
            </a:r>
          </a:p>
        </p:txBody>
      </p:sp>
    </p:spTree>
  </p:cSld>
  <p:clrMapOvr>
    <a:masterClrMapping xmlns:a="http://schemas.openxmlformats.org/drawingml/2006/main"/>
  </p:clrMapOvr>
</p:sld>
</file>