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f11606c29143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a245fbdebe45e1"/>
  </p:sldMasterIdLst>
  <p:sldIdLst>
    <p:sldId xmlns:r="http://schemas.openxmlformats.org/officeDocument/2006/relationships" id="256" r:id="R19027fbd86b84e89"/>
    <p:sldId xmlns:r="http://schemas.openxmlformats.org/officeDocument/2006/relationships" id="257" r:id="R5f1a82e4659d4b8e"/>
    <p:sldId xmlns:r="http://schemas.openxmlformats.org/officeDocument/2006/relationships" id="258" r:id="R4bb138d9ee9e4433"/>
    <p:sldId xmlns:r="http://schemas.openxmlformats.org/officeDocument/2006/relationships" id="259" r:id="Recaad60412f1458b"/>
    <p:sldId xmlns:r="http://schemas.openxmlformats.org/officeDocument/2006/relationships" id="260" r:id="R37f8f39133c94f24"/>
    <p:sldId xmlns:r="http://schemas.openxmlformats.org/officeDocument/2006/relationships" id="261" r:id="R30f2f54e23504a87"/>
    <p:sldId xmlns:r="http://schemas.openxmlformats.org/officeDocument/2006/relationships" id="262" r:id="Rf66218c69eef4e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a245fbdebe45e1" /><Relationship Type="http://schemas.openxmlformats.org/officeDocument/2006/relationships/slide" Target="/ppt/slides/slide1.xml" Id="R19027fbd86b84e89" /><Relationship Type="http://schemas.openxmlformats.org/officeDocument/2006/relationships/slide" Target="/ppt/slides/slide2.xml" Id="R5f1a82e4659d4b8e" /><Relationship Type="http://schemas.openxmlformats.org/officeDocument/2006/relationships/slide" Target="/ppt/slides/slide3.xml" Id="R4bb138d9ee9e4433" /><Relationship Type="http://schemas.openxmlformats.org/officeDocument/2006/relationships/slide" Target="/ppt/slides/slide4.xml" Id="Recaad60412f1458b" /><Relationship Type="http://schemas.openxmlformats.org/officeDocument/2006/relationships/slide" Target="/ppt/slides/slide5.xml" Id="R37f8f39133c94f24" /><Relationship Type="http://schemas.openxmlformats.org/officeDocument/2006/relationships/slide" Target="/ppt/slides/slide6.xml" Id="R30f2f54e23504a87" /><Relationship Type="http://schemas.openxmlformats.org/officeDocument/2006/relationships/slide" Target="/ppt/slides/slide7.xml" Id="Rf66218c69eef4e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641265e4554d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28daf077645d1" /><Relationship Type="http://schemas.openxmlformats.org/officeDocument/2006/relationships/theme" Target="/ppt/slideMasters/theme/theme1.xml" Id="Rf27fb5bd0c8e4a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828daf077645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515e81fb344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07b72575f47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6185253774a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7001f87294c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f88ffb45e44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c49cc3de341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19d53400146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MARTIN ROSLAND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ROSLAND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ROSLAND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ROSLAND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ROSLAND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ROSLAND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122 973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ROSLAND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NICOLAI RØSLAND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ROSLAND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Martin Røsland, Ankerveien 40A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831 392 282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ROSLAND AS</a:t>
            </a:r>
          </a:p>
        </p:txBody>
      </p:sp>
    </p:spTree>
  </p:cSld>
  <p:clrMapOvr>
    <a:masterClrMapping xmlns:a="http://schemas.openxmlformats.org/drawingml/2006/main"/>
  </p:clrMapOvr>
</p:sld>
</file>