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dddd20de6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630a88a874828"/>
  </p:sldMasterIdLst>
  <p:sldIdLst>
    <p:sldId xmlns:r="http://schemas.openxmlformats.org/officeDocument/2006/relationships" id="256" r:id="Re332d64292174d30"/>
    <p:sldId xmlns:r="http://schemas.openxmlformats.org/officeDocument/2006/relationships" id="257" r:id="Ree2f5ccd3d0e484f"/>
    <p:sldId xmlns:r="http://schemas.openxmlformats.org/officeDocument/2006/relationships" id="258" r:id="Rcbfd5c38ff51431c"/>
    <p:sldId xmlns:r="http://schemas.openxmlformats.org/officeDocument/2006/relationships" id="259" r:id="R9634432b565c45dc"/>
    <p:sldId xmlns:r="http://schemas.openxmlformats.org/officeDocument/2006/relationships" id="260" r:id="Rac593def1ead4a57"/>
    <p:sldId xmlns:r="http://schemas.openxmlformats.org/officeDocument/2006/relationships" id="261" r:id="R4897ad4eaa5a47b6"/>
    <p:sldId xmlns:r="http://schemas.openxmlformats.org/officeDocument/2006/relationships" id="262" r:id="Rbf9576c17814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630a88a874828" /><Relationship Type="http://schemas.openxmlformats.org/officeDocument/2006/relationships/slide" Target="/ppt/slides/slide1.xml" Id="Re332d64292174d30" /><Relationship Type="http://schemas.openxmlformats.org/officeDocument/2006/relationships/slide" Target="/ppt/slides/slide2.xml" Id="Ree2f5ccd3d0e484f" /><Relationship Type="http://schemas.openxmlformats.org/officeDocument/2006/relationships/slide" Target="/ppt/slides/slide3.xml" Id="Rcbfd5c38ff51431c" /><Relationship Type="http://schemas.openxmlformats.org/officeDocument/2006/relationships/slide" Target="/ppt/slides/slide4.xml" Id="R9634432b565c45dc" /><Relationship Type="http://schemas.openxmlformats.org/officeDocument/2006/relationships/slide" Target="/ppt/slides/slide5.xml" Id="Rac593def1ead4a57" /><Relationship Type="http://schemas.openxmlformats.org/officeDocument/2006/relationships/slide" Target="/ppt/slides/slide6.xml" Id="R4897ad4eaa5a47b6" /><Relationship Type="http://schemas.openxmlformats.org/officeDocument/2006/relationships/slide" Target="/ppt/slides/slide7.xml" Id="Rbf9576c17814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1766b075a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fcb5c16504c24" /><Relationship Type="http://schemas.openxmlformats.org/officeDocument/2006/relationships/theme" Target="/ppt/slideMasters/theme/theme1.xml" Id="Rde4ab0df201a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0fcb5c1650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0670f26e8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e3b299823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3d81157e6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bf61f96f6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13255b3d6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df24765a0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a5ebf5c1845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OSEBERG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OSEBERG GRUPPEN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12 374 301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14 881 949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SKATVEDT HOLDING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SKATVEDT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RITS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 Wedels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831 675 292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OSEBERG GRUPPEN AS</a:t>
            </a:r>
          </a:p>
        </p:txBody>
      </p:sp>
    </p:spTree>
  </p:cSld>
  <p:clrMapOvr>
    <a:masterClrMapping xmlns:a="http://schemas.openxmlformats.org/drawingml/2006/main"/>
  </p:clrMapOvr>
</p:sld>
</file>