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8013fc89dd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f514e930e4266"/>
  </p:sldMasterIdLst>
  <p:sldIdLst>
    <p:sldId xmlns:r="http://schemas.openxmlformats.org/officeDocument/2006/relationships" id="256" r:id="R06bef4b43f834873"/>
    <p:sldId xmlns:r="http://schemas.openxmlformats.org/officeDocument/2006/relationships" id="257" r:id="R57b14e95f42549a5"/>
    <p:sldId xmlns:r="http://schemas.openxmlformats.org/officeDocument/2006/relationships" id="258" r:id="Re20909c1864540f7"/>
    <p:sldId xmlns:r="http://schemas.openxmlformats.org/officeDocument/2006/relationships" id="259" r:id="R2b5572ef90c04d8f"/>
    <p:sldId xmlns:r="http://schemas.openxmlformats.org/officeDocument/2006/relationships" id="260" r:id="Rad08d8ca465b4a96"/>
    <p:sldId xmlns:r="http://schemas.openxmlformats.org/officeDocument/2006/relationships" id="261" r:id="Rf11f269f97b444c7"/>
    <p:sldId xmlns:r="http://schemas.openxmlformats.org/officeDocument/2006/relationships" id="262" r:id="R87a399c2db844b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f514e930e4266" /><Relationship Type="http://schemas.openxmlformats.org/officeDocument/2006/relationships/slide" Target="/ppt/slides/slide1.xml" Id="R06bef4b43f834873" /><Relationship Type="http://schemas.openxmlformats.org/officeDocument/2006/relationships/slide" Target="/ppt/slides/slide2.xml" Id="R57b14e95f42549a5" /><Relationship Type="http://schemas.openxmlformats.org/officeDocument/2006/relationships/slide" Target="/ppt/slides/slide3.xml" Id="Re20909c1864540f7" /><Relationship Type="http://schemas.openxmlformats.org/officeDocument/2006/relationships/slide" Target="/ppt/slides/slide4.xml" Id="R2b5572ef90c04d8f" /><Relationship Type="http://schemas.openxmlformats.org/officeDocument/2006/relationships/slide" Target="/ppt/slides/slide5.xml" Id="Rad08d8ca465b4a96" /><Relationship Type="http://schemas.openxmlformats.org/officeDocument/2006/relationships/slide" Target="/ppt/slides/slide6.xml" Id="Rf11f269f97b444c7" /><Relationship Type="http://schemas.openxmlformats.org/officeDocument/2006/relationships/slide" Target="/ppt/slides/slide7.xml" Id="R87a399c2db844b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f3dfbd68743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e9f509562434f" /><Relationship Type="http://schemas.openxmlformats.org/officeDocument/2006/relationships/theme" Target="/ppt/slideMasters/theme/theme1.xml" Id="R19817009507a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e9f509562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e413b16e4f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0555b2fe44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ba31d3c8041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19001624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8a4e64e59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7ff106d28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512b7b03d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