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36c036451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a902b142749f1"/>
  </p:sldMasterIdLst>
  <p:sldIdLst>
    <p:sldId xmlns:r="http://schemas.openxmlformats.org/officeDocument/2006/relationships" id="256" r:id="Rf75a14c6828e483b"/>
    <p:sldId xmlns:r="http://schemas.openxmlformats.org/officeDocument/2006/relationships" id="257" r:id="Rea07b1cd878f4991"/>
    <p:sldId xmlns:r="http://schemas.openxmlformats.org/officeDocument/2006/relationships" id="258" r:id="R29b33e6386a04509"/>
    <p:sldId xmlns:r="http://schemas.openxmlformats.org/officeDocument/2006/relationships" id="259" r:id="R0db6ea2947db48db"/>
    <p:sldId xmlns:r="http://schemas.openxmlformats.org/officeDocument/2006/relationships" id="260" r:id="R69566dde596845f2"/>
    <p:sldId xmlns:r="http://schemas.openxmlformats.org/officeDocument/2006/relationships" id="261" r:id="R8470ce397a874bdc"/>
    <p:sldId xmlns:r="http://schemas.openxmlformats.org/officeDocument/2006/relationships" id="262" r:id="R5f4ad2b8c96a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902b142749f1" /><Relationship Type="http://schemas.openxmlformats.org/officeDocument/2006/relationships/slide" Target="/ppt/slides/slide1.xml" Id="Rf75a14c6828e483b" /><Relationship Type="http://schemas.openxmlformats.org/officeDocument/2006/relationships/slide" Target="/ppt/slides/slide2.xml" Id="Rea07b1cd878f4991" /><Relationship Type="http://schemas.openxmlformats.org/officeDocument/2006/relationships/slide" Target="/ppt/slides/slide3.xml" Id="R29b33e6386a04509" /><Relationship Type="http://schemas.openxmlformats.org/officeDocument/2006/relationships/slide" Target="/ppt/slides/slide4.xml" Id="R0db6ea2947db48db" /><Relationship Type="http://schemas.openxmlformats.org/officeDocument/2006/relationships/slide" Target="/ppt/slides/slide5.xml" Id="R69566dde596845f2" /><Relationship Type="http://schemas.openxmlformats.org/officeDocument/2006/relationships/slide" Target="/ppt/slides/slide6.xml" Id="R8470ce397a874bdc" /><Relationship Type="http://schemas.openxmlformats.org/officeDocument/2006/relationships/slide" Target="/ppt/slides/slide7.xml" Id="R5f4ad2b8c96a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5c310771c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d024d5bb4901" /><Relationship Type="http://schemas.openxmlformats.org/officeDocument/2006/relationships/theme" Target="/ppt/slideMasters/theme/theme1.xml" Id="Ra4485547c83d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4d024d5bb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46cf3a57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bab6fb52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9314e9c4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b26672c8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732ce3b7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ec5524ca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a42c4fe8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