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58e09b32f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47af05156401a"/>
  </p:sldMasterIdLst>
  <p:sldIdLst>
    <p:sldId xmlns:r="http://schemas.openxmlformats.org/officeDocument/2006/relationships" id="256" r:id="Raaca7b2c0b6a4417"/>
    <p:sldId xmlns:r="http://schemas.openxmlformats.org/officeDocument/2006/relationships" id="257" r:id="R708f2300532e415f"/>
    <p:sldId xmlns:r="http://schemas.openxmlformats.org/officeDocument/2006/relationships" id="258" r:id="R411bdde902c743a2"/>
    <p:sldId xmlns:r="http://schemas.openxmlformats.org/officeDocument/2006/relationships" id="259" r:id="R3b38ae3ed8c344f2"/>
    <p:sldId xmlns:r="http://schemas.openxmlformats.org/officeDocument/2006/relationships" id="260" r:id="Rf32e8f7b01584090"/>
    <p:sldId xmlns:r="http://schemas.openxmlformats.org/officeDocument/2006/relationships" id="261" r:id="Rd8d82ceea5eb4228"/>
    <p:sldId xmlns:r="http://schemas.openxmlformats.org/officeDocument/2006/relationships" id="262" r:id="R9362e1d23bc4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47af05156401a" /><Relationship Type="http://schemas.openxmlformats.org/officeDocument/2006/relationships/slide" Target="/ppt/slides/slide1.xml" Id="Raaca7b2c0b6a4417" /><Relationship Type="http://schemas.openxmlformats.org/officeDocument/2006/relationships/slide" Target="/ppt/slides/slide2.xml" Id="R708f2300532e415f" /><Relationship Type="http://schemas.openxmlformats.org/officeDocument/2006/relationships/slide" Target="/ppt/slides/slide3.xml" Id="R411bdde902c743a2" /><Relationship Type="http://schemas.openxmlformats.org/officeDocument/2006/relationships/slide" Target="/ppt/slides/slide4.xml" Id="R3b38ae3ed8c344f2" /><Relationship Type="http://schemas.openxmlformats.org/officeDocument/2006/relationships/slide" Target="/ppt/slides/slide5.xml" Id="Rf32e8f7b01584090" /><Relationship Type="http://schemas.openxmlformats.org/officeDocument/2006/relationships/slide" Target="/ppt/slides/slide6.xml" Id="Rd8d82ceea5eb4228" /><Relationship Type="http://schemas.openxmlformats.org/officeDocument/2006/relationships/slide" Target="/ppt/slides/slide7.xml" Id="R9362e1d23bc4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404fa4f78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a80b7eb94382" /><Relationship Type="http://schemas.openxmlformats.org/officeDocument/2006/relationships/theme" Target="/ppt/slideMasters/theme/theme1.xml" Id="R52b109a63247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fa80b7eb9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5533dc46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23e891c33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c111dc3ed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023bc29dd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0d12c847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090a3054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ffe817ef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 MYRVANG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 MYRVANG TRANSPORT AS ble etablert [år] og holder til i Arneberg.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MYRVANG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Huabergsvegen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2266 Arneberg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831 743 042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 MYRVANG TRANSPORT AS</a:t>
            </a:r>
          </a:p>
        </p:txBody>
      </p:sp>
    </p:spTree>
  </p:cSld>
  <p:clrMapOvr>
    <a:masterClrMapping xmlns:a="http://schemas.openxmlformats.org/drawingml/2006/main"/>
  </p:clrMapOvr>
</p:sld>
</file>