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d2efb5826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efe5f504e4381"/>
  </p:sldMasterIdLst>
  <p:sldIdLst>
    <p:sldId xmlns:r="http://schemas.openxmlformats.org/officeDocument/2006/relationships" id="256" r:id="R2f0d9a4ce6bf4471"/>
    <p:sldId xmlns:r="http://schemas.openxmlformats.org/officeDocument/2006/relationships" id="257" r:id="R1423a42ec782424d"/>
    <p:sldId xmlns:r="http://schemas.openxmlformats.org/officeDocument/2006/relationships" id="258" r:id="R1c18afd9ef694bd2"/>
    <p:sldId xmlns:r="http://schemas.openxmlformats.org/officeDocument/2006/relationships" id="259" r:id="Re7fbfbd2ba7143ee"/>
    <p:sldId xmlns:r="http://schemas.openxmlformats.org/officeDocument/2006/relationships" id="260" r:id="R9b8f0ad0063a48fc"/>
    <p:sldId xmlns:r="http://schemas.openxmlformats.org/officeDocument/2006/relationships" id="261" r:id="R5afeb8a9e77a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efe5f504e4381" /><Relationship Type="http://schemas.openxmlformats.org/officeDocument/2006/relationships/slide" Target="/ppt/slides/slide1.xml" Id="R2f0d9a4ce6bf4471" /><Relationship Type="http://schemas.openxmlformats.org/officeDocument/2006/relationships/slide" Target="/ppt/slides/slide2.xml" Id="R1423a42ec782424d" /><Relationship Type="http://schemas.openxmlformats.org/officeDocument/2006/relationships/slide" Target="/ppt/slides/slide3.xml" Id="R1c18afd9ef694bd2" /><Relationship Type="http://schemas.openxmlformats.org/officeDocument/2006/relationships/slide" Target="/ppt/slides/slide4.xml" Id="Re7fbfbd2ba7143ee" /><Relationship Type="http://schemas.openxmlformats.org/officeDocument/2006/relationships/slide" Target="/ppt/slides/slide5.xml" Id="R9b8f0ad0063a48fc" /><Relationship Type="http://schemas.openxmlformats.org/officeDocument/2006/relationships/slide" Target="/ppt/slides/slide6.xml" Id="R5afeb8a9e77a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12d323563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b472ead24e23" /><Relationship Type="http://schemas.openxmlformats.org/officeDocument/2006/relationships/theme" Target="/ppt/slideMasters/theme/theme1.xml" Id="R07c475df6d06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fb472ead2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c7770577f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f75e99d9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222ec2ef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a067dde27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052de0bd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bee93cd2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