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bea3d09e248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e6651adc24380"/>
  </p:sldMasterIdLst>
  <p:sldIdLst>
    <p:sldId xmlns:r="http://schemas.openxmlformats.org/officeDocument/2006/relationships" id="256" r:id="R4f095b5f882e41f1"/>
    <p:sldId xmlns:r="http://schemas.openxmlformats.org/officeDocument/2006/relationships" id="257" r:id="Rcc58003dc6934f40"/>
    <p:sldId xmlns:r="http://schemas.openxmlformats.org/officeDocument/2006/relationships" id="258" r:id="R9e6d44e045d2452c"/>
    <p:sldId xmlns:r="http://schemas.openxmlformats.org/officeDocument/2006/relationships" id="259" r:id="R62d891b75b86495f"/>
    <p:sldId xmlns:r="http://schemas.openxmlformats.org/officeDocument/2006/relationships" id="260" r:id="Rda7ef3bc456d4c2d"/>
    <p:sldId xmlns:r="http://schemas.openxmlformats.org/officeDocument/2006/relationships" id="261" r:id="Rb385ba38fd46432b"/>
    <p:sldId xmlns:r="http://schemas.openxmlformats.org/officeDocument/2006/relationships" id="262" r:id="Rbf1134b64162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e6651adc24380" /><Relationship Type="http://schemas.openxmlformats.org/officeDocument/2006/relationships/slide" Target="/ppt/slides/slide1.xml" Id="R4f095b5f882e41f1" /><Relationship Type="http://schemas.openxmlformats.org/officeDocument/2006/relationships/slide" Target="/ppt/slides/slide2.xml" Id="Rcc58003dc6934f40" /><Relationship Type="http://schemas.openxmlformats.org/officeDocument/2006/relationships/slide" Target="/ppt/slides/slide3.xml" Id="R9e6d44e045d2452c" /><Relationship Type="http://schemas.openxmlformats.org/officeDocument/2006/relationships/slide" Target="/ppt/slides/slide4.xml" Id="R62d891b75b86495f" /><Relationship Type="http://schemas.openxmlformats.org/officeDocument/2006/relationships/slide" Target="/ppt/slides/slide5.xml" Id="Rda7ef3bc456d4c2d" /><Relationship Type="http://schemas.openxmlformats.org/officeDocument/2006/relationships/slide" Target="/ppt/slides/slide6.xml" Id="Rb385ba38fd46432b" /><Relationship Type="http://schemas.openxmlformats.org/officeDocument/2006/relationships/slide" Target="/ppt/slides/slide7.xml" Id="Rbf1134b64162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1d60f3d60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3fea48ce41f9" /><Relationship Type="http://schemas.openxmlformats.org/officeDocument/2006/relationships/theme" Target="/ppt/slideMasters/theme/theme1.xml" Id="R971673eb3d9e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23fea48ce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f6145536b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c1f218f5d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8f0187a2b4d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61b59ae15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b93a456c3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2e340559445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f40615e99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