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ef4bb669394c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ded215f47a4da6"/>
  </p:sldMasterIdLst>
  <p:sldIdLst>
    <p:sldId xmlns:r="http://schemas.openxmlformats.org/officeDocument/2006/relationships" id="256" r:id="R0a32a2082caa47aa"/>
    <p:sldId xmlns:r="http://schemas.openxmlformats.org/officeDocument/2006/relationships" id="257" r:id="Rfe64d23888724cff"/>
    <p:sldId xmlns:r="http://schemas.openxmlformats.org/officeDocument/2006/relationships" id="258" r:id="R22bce0d72437482c"/>
    <p:sldId xmlns:r="http://schemas.openxmlformats.org/officeDocument/2006/relationships" id="259" r:id="R3aaa8a02b8324593"/>
    <p:sldId xmlns:r="http://schemas.openxmlformats.org/officeDocument/2006/relationships" id="260" r:id="R2d1fddda2bee4c1e"/>
    <p:sldId xmlns:r="http://schemas.openxmlformats.org/officeDocument/2006/relationships" id="261" r:id="R81668dbb5e8b4cf3"/>
    <p:sldId xmlns:r="http://schemas.openxmlformats.org/officeDocument/2006/relationships" id="262" r:id="Ra75eda1a2cca4c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ded215f47a4da6" /><Relationship Type="http://schemas.openxmlformats.org/officeDocument/2006/relationships/slide" Target="/ppt/slides/slide1.xml" Id="R0a32a2082caa47aa" /><Relationship Type="http://schemas.openxmlformats.org/officeDocument/2006/relationships/slide" Target="/ppt/slides/slide2.xml" Id="Rfe64d23888724cff" /><Relationship Type="http://schemas.openxmlformats.org/officeDocument/2006/relationships/slide" Target="/ppt/slides/slide3.xml" Id="R22bce0d72437482c" /><Relationship Type="http://schemas.openxmlformats.org/officeDocument/2006/relationships/slide" Target="/ppt/slides/slide4.xml" Id="R3aaa8a02b8324593" /><Relationship Type="http://schemas.openxmlformats.org/officeDocument/2006/relationships/slide" Target="/ppt/slides/slide5.xml" Id="R2d1fddda2bee4c1e" /><Relationship Type="http://schemas.openxmlformats.org/officeDocument/2006/relationships/slide" Target="/ppt/slides/slide6.xml" Id="R81668dbb5e8b4cf3" /><Relationship Type="http://schemas.openxmlformats.org/officeDocument/2006/relationships/slide" Target="/ppt/slides/slide7.xml" Id="Ra75eda1a2cca4c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d2db79a5bc4d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52258f7e44877" /><Relationship Type="http://schemas.openxmlformats.org/officeDocument/2006/relationships/theme" Target="/ppt/slideMasters/theme/theme1.xml" Id="R1eaaa206b5aa42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252258f7e448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c2aa5582f41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eb3adf48549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c837aedc440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08657c03e47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a050b417e45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cd3f6930b40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6930d5d2e4e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