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8dc3f652aa43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b6623b247e4ce6"/>
  </p:sldMasterIdLst>
  <p:sldIdLst>
    <p:sldId xmlns:r="http://schemas.openxmlformats.org/officeDocument/2006/relationships" id="256" r:id="R8c5f3d1a313a4e82"/>
    <p:sldId xmlns:r="http://schemas.openxmlformats.org/officeDocument/2006/relationships" id="257" r:id="Rbc9e886bf5724955"/>
    <p:sldId xmlns:r="http://schemas.openxmlformats.org/officeDocument/2006/relationships" id="258" r:id="R798c473ce3274439"/>
    <p:sldId xmlns:r="http://schemas.openxmlformats.org/officeDocument/2006/relationships" id="259" r:id="Rf06593c7a823456a"/>
    <p:sldId xmlns:r="http://schemas.openxmlformats.org/officeDocument/2006/relationships" id="260" r:id="R74dbef77631449c1"/>
    <p:sldId xmlns:r="http://schemas.openxmlformats.org/officeDocument/2006/relationships" id="261" r:id="R66ad389d151540c0"/>
    <p:sldId xmlns:r="http://schemas.openxmlformats.org/officeDocument/2006/relationships" id="262" r:id="R19a5e2b6033e42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6623b247e4ce6" /><Relationship Type="http://schemas.openxmlformats.org/officeDocument/2006/relationships/slide" Target="/ppt/slides/slide1.xml" Id="R8c5f3d1a313a4e82" /><Relationship Type="http://schemas.openxmlformats.org/officeDocument/2006/relationships/slide" Target="/ppt/slides/slide2.xml" Id="Rbc9e886bf5724955" /><Relationship Type="http://schemas.openxmlformats.org/officeDocument/2006/relationships/slide" Target="/ppt/slides/slide3.xml" Id="R798c473ce3274439" /><Relationship Type="http://schemas.openxmlformats.org/officeDocument/2006/relationships/slide" Target="/ppt/slides/slide4.xml" Id="Rf06593c7a823456a" /><Relationship Type="http://schemas.openxmlformats.org/officeDocument/2006/relationships/slide" Target="/ppt/slides/slide5.xml" Id="R74dbef77631449c1" /><Relationship Type="http://schemas.openxmlformats.org/officeDocument/2006/relationships/slide" Target="/ppt/slides/slide6.xml" Id="R66ad389d151540c0" /><Relationship Type="http://schemas.openxmlformats.org/officeDocument/2006/relationships/slide" Target="/ppt/slides/slide7.xml" Id="R19a5e2b6033e42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f3d57aec044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c58d972414286" /><Relationship Type="http://schemas.openxmlformats.org/officeDocument/2006/relationships/theme" Target="/ppt/slideMasters/theme/theme1.xml" Id="Rf520bb5c3c9b4e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6c58d9724142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816b6471548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b5dd5517142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f7df88daa4e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b62d2c7054c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cf1ed36674b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9b42d0b934c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bfdbb65ac4b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STORMO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STORMO REVISJON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3 014 827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632 254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498 630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1 207 897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STORMO HOLDING AS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STORMO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Bytesteinen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831 797 622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STORMO REVISJON AS</a:t>
            </a:r>
          </a:p>
        </p:txBody>
      </p:sp>
    </p:spTree>
  </p:cSld>
  <p:clrMapOvr>
    <a:masterClrMapping xmlns:a="http://schemas.openxmlformats.org/drawingml/2006/main"/>
  </p:clrMapOvr>
</p:sld>
</file>