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4d384fc3f1b439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bf12701fb2d4d7f"/>
  </p:sldMasterIdLst>
  <p:sldIdLst>
    <p:sldId xmlns:r="http://schemas.openxmlformats.org/officeDocument/2006/relationships" id="256" r:id="R7d8dbfff080940e3"/>
    <p:sldId xmlns:r="http://schemas.openxmlformats.org/officeDocument/2006/relationships" id="257" r:id="Rbab61b7e61ad42ff"/>
    <p:sldId xmlns:r="http://schemas.openxmlformats.org/officeDocument/2006/relationships" id="258" r:id="R63b11ccb0eef4b98"/>
    <p:sldId xmlns:r="http://schemas.openxmlformats.org/officeDocument/2006/relationships" id="259" r:id="Rd09ed12ef2b741f2"/>
    <p:sldId xmlns:r="http://schemas.openxmlformats.org/officeDocument/2006/relationships" id="260" r:id="Rce3e9faa52934b9d"/>
    <p:sldId xmlns:r="http://schemas.openxmlformats.org/officeDocument/2006/relationships" id="261" r:id="Re1a60148f6bb4eca"/>
    <p:sldId xmlns:r="http://schemas.openxmlformats.org/officeDocument/2006/relationships" id="262" r:id="R8c8e47d8c6cc47a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f12701fb2d4d7f" /><Relationship Type="http://schemas.openxmlformats.org/officeDocument/2006/relationships/slide" Target="/ppt/slides/slide1.xml" Id="R7d8dbfff080940e3" /><Relationship Type="http://schemas.openxmlformats.org/officeDocument/2006/relationships/slide" Target="/ppt/slides/slide2.xml" Id="Rbab61b7e61ad42ff" /><Relationship Type="http://schemas.openxmlformats.org/officeDocument/2006/relationships/slide" Target="/ppt/slides/slide3.xml" Id="R63b11ccb0eef4b98" /><Relationship Type="http://schemas.openxmlformats.org/officeDocument/2006/relationships/slide" Target="/ppt/slides/slide4.xml" Id="Rd09ed12ef2b741f2" /><Relationship Type="http://schemas.openxmlformats.org/officeDocument/2006/relationships/slide" Target="/ppt/slides/slide5.xml" Id="Rce3e9faa52934b9d" /><Relationship Type="http://schemas.openxmlformats.org/officeDocument/2006/relationships/slide" Target="/ppt/slides/slide6.xml" Id="Re1a60148f6bb4eca" /><Relationship Type="http://schemas.openxmlformats.org/officeDocument/2006/relationships/slide" Target="/ppt/slides/slide7.xml" Id="R8c8e47d8c6cc47a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d85926b844441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12868a4bb242d4" /><Relationship Type="http://schemas.openxmlformats.org/officeDocument/2006/relationships/theme" Target="/ppt/slideMasters/theme/theme1.xml" Id="Ra5877c898c79423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312868a4bb242d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432c83ce274a9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229f67f4934c4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9eaadc8dcf468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251542b2e4468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5ecd896f904e8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4141c8ac6043f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d8c2a8864142b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VICAMA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VICAMA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1 709 000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−8 793 000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−44 504 000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669 880 000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1 575 173 000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CHAMP CAPITAL AS  –  32,7 %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M&amp;V HOLDING AS  –  32,7 %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VIHECA CAPITAL AS  –  32,7 %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KAMUL AS  –  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Tjuvholmen allé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831 982 942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VICAMA AS</a:t>
            </a:r>
          </a:p>
        </p:txBody>
      </p:sp>
    </p:spTree>
  </p:cSld>
  <p:clrMapOvr>
    <a:masterClrMapping xmlns:a="http://schemas.openxmlformats.org/drawingml/2006/main"/>
  </p:clrMapOvr>
</p:sld>
</file>