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73d9790ea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dd1ae322945bc"/>
  </p:sldMasterIdLst>
  <p:sldIdLst>
    <p:sldId xmlns:r="http://schemas.openxmlformats.org/officeDocument/2006/relationships" id="256" r:id="R040836d083d945f5"/>
    <p:sldId xmlns:r="http://schemas.openxmlformats.org/officeDocument/2006/relationships" id="257" r:id="R770ba23bc8ef4eed"/>
    <p:sldId xmlns:r="http://schemas.openxmlformats.org/officeDocument/2006/relationships" id="258" r:id="R1f623b216a184a9a"/>
    <p:sldId xmlns:r="http://schemas.openxmlformats.org/officeDocument/2006/relationships" id="259" r:id="Ree843191ae3541a6"/>
    <p:sldId xmlns:r="http://schemas.openxmlformats.org/officeDocument/2006/relationships" id="260" r:id="Rf488129fd7b84a39"/>
    <p:sldId xmlns:r="http://schemas.openxmlformats.org/officeDocument/2006/relationships" id="261" r:id="R3efac6ff287c4638"/>
    <p:sldId xmlns:r="http://schemas.openxmlformats.org/officeDocument/2006/relationships" id="262" r:id="R3cc88117c6f1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dd1ae322945bc" /><Relationship Type="http://schemas.openxmlformats.org/officeDocument/2006/relationships/slide" Target="/ppt/slides/slide1.xml" Id="R040836d083d945f5" /><Relationship Type="http://schemas.openxmlformats.org/officeDocument/2006/relationships/slide" Target="/ppt/slides/slide2.xml" Id="R770ba23bc8ef4eed" /><Relationship Type="http://schemas.openxmlformats.org/officeDocument/2006/relationships/slide" Target="/ppt/slides/slide3.xml" Id="R1f623b216a184a9a" /><Relationship Type="http://schemas.openxmlformats.org/officeDocument/2006/relationships/slide" Target="/ppt/slides/slide4.xml" Id="Ree843191ae3541a6" /><Relationship Type="http://schemas.openxmlformats.org/officeDocument/2006/relationships/slide" Target="/ppt/slides/slide5.xml" Id="Rf488129fd7b84a39" /><Relationship Type="http://schemas.openxmlformats.org/officeDocument/2006/relationships/slide" Target="/ppt/slides/slide6.xml" Id="R3efac6ff287c4638" /><Relationship Type="http://schemas.openxmlformats.org/officeDocument/2006/relationships/slide" Target="/ppt/slides/slide7.xml" Id="R3cc88117c6f1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ba18ed187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94b4c820461e" /><Relationship Type="http://schemas.openxmlformats.org/officeDocument/2006/relationships/theme" Target="/ppt/slideMasters/theme/theme1.xml" Id="Rc828bd17ebd9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994b4c820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0001ee19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bef09a0a7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7ed92f75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350bd812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6e502ec9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2d3544f98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7ec5a2d2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